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2" r:id="rId18"/>
    <p:sldId id="271" r:id="rId19"/>
  </p:sldIdLst>
  <p:sldSz cx="12192000" cy="6858000"/>
  <p:notesSz cx="7772400" cy="10058400"/>
  <p:embeddedFontLst>
    <p:embeddedFont>
      <p:font typeface="Noto Sans SC" panose="020B0200000000000000" charset="-122"/>
      <p:regular r:id="rId23"/>
    </p:embeddedFont>
    <p:embeddedFont>
      <p:font typeface="NotoSansSC" panose="020B0200000000000000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0" y="4571640"/>
            <a:ext cx="2286000" cy="2286360"/>
          </a:xfrm>
          <a:custGeom>
            <a:avLst/>
            <a:gdLst/>
            <a:ahLst/>
            <a:cxnLst/>
            <a:rect l="0" t="0" r="r" b="b"/>
            <a:pathLst>
              <a:path w="6350" h="6351">
                <a:moveTo>
                  <a:pt x="6350" y="4235"/>
                </a:moveTo>
                <a:cubicBezTo>
                  <a:pt x="6350" y="4304"/>
                  <a:pt x="6349" y="4373"/>
                  <a:pt x="6345" y="4443"/>
                </a:cubicBezTo>
                <a:cubicBezTo>
                  <a:pt x="6342" y="4512"/>
                  <a:pt x="6337" y="4581"/>
                  <a:pt x="6330" y="4650"/>
                </a:cubicBezTo>
                <a:cubicBezTo>
                  <a:pt x="6323" y="4719"/>
                  <a:pt x="6315" y="4787"/>
                  <a:pt x="6305" y="4856"/>
                </a:cubicBezTo>
                <a:cubicBezTo>
                  <a:pt x="6295" y="4925"/>
                  <a:pt x="6283" y="4993"/>
                  <a:pt x="6269" y="5061"/>
                </a:cubicBezTo>
                <a:cubicBezTo>
                  <a:pt x="6256" y="5129"/>
                  <a:pt x="6240" y="5196"/>
                  <a:pt x="6224" y="5263"/>
                </a:cubicBezTo>
                <a:cubicBezTo>
                  <a:pt x="6207" y="5331"/>
                  <a:pt x="6188" y="5397"/>
                  <a:pt x="6168" y="5464"/>
                </a:cubicBezTo>
                <a:cubicBezTo>
                  <a:pt x="6148" y="5530"/>
                  <a:pt x="6126" y="5596"/>
                  <a:pt x="6103" y="5661"/>
                </a:cubicBezTo>
                <a:cubicBezTo>
                  <a:pt x="6080" y="5726"/>
                  <a:pt x="6055" y="5791"/>
                  <a:pt x="6028" y="5855"/>
                </a:cubicBezTo>
                <a:cubicBezTo>
                  <a:pt x="6002" y="5919"/>
                  <a:pt x="5974" y="5982"/>
                  <a:pt x="5944" y="6045"/>
                </a:cubicBezTo>
                <a:cubicBezTo>
                  <a:pt x="5914" y="6107"/>
                  <a:pt x="5883" y="6169"/>
                  <a:pt x="5851" y="6230"/>
                </a:cubicBezTo>
                <a:cubicBezTo>
                  <a:pt x="5829" y="6271"/>
                  <a:pt x="5806" y="6312"/>
                  <a:pt x="5783" y="6351"/>
                </a:cubicBezTo>
                <a:lnTo>
                  <a:pt x="0" y="6351"/>
                </a:lnTo>
                <a:lnTo>
                  <a:pt x="0" y="568"/>
                </a:lnTo>
                <a:cubicBezTo>
                  <a:pt x="39" y="545"/>
                  <a:pt x="80" y="522"/>
                  <a:pt x="121" y="500"/>
                </a:cubicBezTo>
                <a:cubicBezTo>
                  <a:pt x="182" y="468"/>
                  <a:pt x="244" y="437"/>
                  <a:pt x="306" y="407"/>
                </a:cubicBezTo>
                <a:cubicBezTo>
                  <a:pt x="369" y="377"/>
                  <a:pt x="432" y="349"/>
                  <a:pt x="496" y="323"/>
                </a:cubicBezTo>
                <a:cubicBezTo>
                  <a:pt x="560" y="296"/>
                  <a:pt x="625" y="271"/>
                  <a:pt x="690" y="248"/>
                </a:cubicBezTo>
                <a:cubicBezTo>
                  <a:pt x="755" y="225"/>
                  <a:pt x="821" y="203"/>
                  <a:pt x="887" y="183"/>
                </a:cubicBezTo>
                <a:cubicBezTo>
                  <a:pt x="954" y="163"/>
                  <a:pt x="1020" y="144"/>
                  <a:pt x="1088" y="127"/>
                </a:cubicBezTo>
                <a:cubicBezTo>
                  <a:pt x="1155" y="111"/>
                  <a:pt x="1222" y="95"/>
                  <a:pt x="1290" y="82"/>
                </a:cubicBezTo>
                <a:cubicBezTo>
                  <a:pt x="1358" y="68"/>
                  <a:pt x="1426" y="56"/>
                  <a:pt x="1495" y="46"/>
                </a:cubicBezTo>
                <a:cubicBezTo>
                  <a:pt x="1564" y="36"/>
                  <a:pt x="1632" y="28"/>
                  <a:pt x="1701" y="21"/>
                </a:cubicBezTo>
                <a:cubicBezTo>
                  <a:pt x="1770" y="14"/>
                  <a:pt x="1839" y="9"/>
                  <a:pt x="1908" y="6"/>
                </a:cubicBezTo>
                <a:cubicBezTo>
                  <a:pt x="1978" y="2"/>
                  <a:pt x="2047" y="0"/>
                  <a:pt x="2116" y="0"/>
                </a:cubicBezTo>
                <a:cubicBezTo>
                  <a:pt x="2185" y="0"/>
                  <a:pt x="2255" y="2"/>
                  <a:pt x="2324" y="6"/>
                </a:cubicBezTo>
                <a:cubicBezTo>
                  <a:pt x="2393" y="9"/>
                  <a:pt x="2462" y="14"/>
                  <a:pt x="2531" y="21"/>
                </a:cubicBezTo>
                <a:cubicBezTo>
                  <a:pt x="2600" y="28"/>
                  <a:pt x="2669" y="36"/>
                  <a:pt x="2737" y="46"/>
                </a:cubicBezTo>
                <a:cubicBezTo>
                  <a:pt x="2806" y="56"/>
                  <a:pt x="2874" y="68"/>
                  <a:pt x="2942" y="82"/>
                </a:cubicBezTo>
                <a:cubicBezTo>
                  <a:pt x="3010" y="95"/>
                  <a:pt x="3078" y="111"/>
                  <a:pt x="3145" y="127"/>
                </a:cubicBezTo>
                <a:cubicBezTo>
                  <a:pt x="3213" y="144"/>
                  <a:pt x="3280" y="163"/>
                  <a:pt x="3346" y="183"/>
                </a:cubicBezTo>
                <a:cubicBezTo>
                  <a:pt x="3412" y="203"/>
                  <a:pt x="3478" y="225"/>
                  <a:pt x="3543" y="248"/>
                </a:cubicBezTo>
                <a:cubicBezTo>
                  <a:pt x="3609" y="271"/>
                  <a:pt x="3673" y="296"/>
                  <a:pt x="3737" y="323"/>
                </a:cubicBezTo>
                <a:cubicBezTo>
                  <a:pt x="3801" y="349"/>
                  <a:pt x="3865" y="377"/>
                  <a:pt x="3927" y="407"/>
                </a:cubicBezTo>
                <a:cubicBezTo>
                  <a:pt x="3990" y="437"/>
                  <a:pt x="4052" y="468"/>
                  <a:pt x="4113" y="500"/>
                </a:cubicBezTo>
                <a:cubicBezTo>
                  <a:pt x="4174" y="533"/>
                  <a:pt x="4234" y="567"/>
                  <a:pt x="4294" y="603"/>
                </a:cubicBezTo>
                <a:cubicBezTo>
                  <a:pt x="4353" y="638"/>
                  <a:pt x="4411" y="675"/>
                  <a:pt x="4469" y="714"/>
                </a:cubicBezTo>
                <a:cubicBezTo>
                  <a:pt x="4527" y="752"/>
                  <a:pt x="4583" y="792"/>
                  <a:pt x="4639" y="834"/>
                </a:cubicBezTo>
                <a:cubicBezTo>
                  <a:pt x="4695" y="875"/>
                  <a:pt x="4749" y="917"/>
                  <a:pt x="4803" y="961"/>
                </a:cubicBezTo>
                <a:cubicBezTo>
                  <a:pt x="4856" y="1005"/>
                  <a:pt x="4909" y="1051"/>
                  <a:pt x="4960" y="1097"/>
                </a:cubicBezTo>
                <a:cubicBezTo>
                  <a:pt x="5011" y="1144"/>
                  <a:pt x="5062" y="1191"/>
                  <a:pt x="5111" y="1240"/>
                </a:cubicBezTo>
                <a:cubicBezTo>
                  <a:pt x="5160" y="1289"/>
                  <a:pt x="5207" y="1340"/>
                  <a:pt x="5254" y="1391"/>
                </a:cubicBezTo>
                <a:cubicBezTo>
                  <a:pt x="5300" y="1442"/>
                  <a:pt x="5346" y="1495"/>
                  <a:pt x="5390" y="1548"/>
                </a:cubicBezTo>
                <a:cubicBezTo>
                  <a:pt x="5434" y="1602"/>
                  <a:pt x="5476" y="1656"/>
                  <a:pt x="5517" y="1712"/>
                </a:cubicBezTo>
                <a:cubicBezTo>
                  <a:pt x="5559" y="1768"/>
                  <a:pt x="5599" y="1824"/>
                  <a:pt x="5637" y="1882"/>
                </a:cubicBezTo>
                <a:cubicBezTo>
                  <a:pt x="5676" y="1940"/>
                  <a:pt x="5713" y="1998"/>
                  <a:pt x="5748" y="2057"/>
                </a:cubicBezTo>
                <a:cubicBezTo>
                  <a:pt x="5784" y="2117"/>
                  <a:pt x="5818" y="2177"/>
                  <a:pt x="5851" y="2238"/>
                </a:cubicBezTo>
                <a:cubicBezTo>
                  <a:pt x="5883" y="2299"/>
                  <a:pt x="5914" y="2361"/>
                  <a:pt x="5944" y="2424"/>
                </a:cubicBezTo>
                <a:cubicBezTo>
                  <a:pt x="5974" y="2486"/>
                  <a:pt x="6002" y="2550"/>
                  <a:pt x="6028" y="2614"/>
                </a:cubicBezTo>
                <a:cubicBezTo>
                  <a:pt x="6055" y="2678"/>
                  <a:pt x="6080" y="2742"/>
                  <a:pt x="6103" y="2808"/>
                </a:cubicBezTo>
                <a:cubicBezTo>
                  <a:pt x="6126" y="2873"/>
                  <a:pt x="6148" y="2939"/>
                  <a:pt x="6168" y="3005"/>
                </a:cubicBezTo>
                <a:cubicBezTo>
                  <a:pt x="6188" y="3071"/>
                  <a:pt x="6207" y="3138"/>
                  <a:pt x="6224" y="3206"/>
                </a:cubicBezTo>
                <a:cubicBezTo>
                  <a:pt x="6240" y="3273"/>
                  <a:pt x="6256" y="3341"/>
                  <a:pt x="6269" y="3409"/>
                </a:cubicBezTo>
                <a:cubicBezTo>
                  <a:pt x="6283" y="3477"/>
                  <a:pt x="6295" y="3545"/>
                  <a:pt x="6305" y="3614"/>
                </a:cubicBezTo>
                <a:cubicBezTo>
                  <a:pt x="6315" y="3682"/>
                  <a:pt x="6323" y="3751"/>
                  <a:pt x="6330" y="3820"/>
                </a:cubicBezTo>
                <a:cubicBezTo>
                  <a:pt x="6337" y="3889"/>
                  <a:pt x="6342" y="3958"/>
                  <a:pt x="6345" y="4027"/>
                </a:cubicBezTo>
                <a:cubicBezTo>
                  <a:pt x="6349" y="4096"/>
                  <a:pt x="6350" y="4166"/>
                  <a:pt x="6350" y="4235"/>
                </a:cubicBezTo>
                <a:close/>
              </a:path>
            </a:pathLst>
          </a:custGeom>
          <a:solidFill>
            <a:srgbClr val="3B82F6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9639000" y="0"/>
            <a:ext cx="2553120" cy="2552760"/>
          </a:xfrm>
          <a:custGeom>
            <a:avLst/>
            <a:gdLst/>
            <a:ahLst/>
            <a:cxnLst/>
            <a:rect l="0" t="0" r="r" b="b"/>
            <a:pathLst>
              <a:path w="7092" h="7091" fill="none">
                <a:moveTo>
                  <a:pt x="7092" y="6317"/>
                </a:moveTo>
                <a:cubicBezTo>
                  <a:pt x="7088" y="6319"/>
                  <a:pt x="7084" y="6322"/>
                  <a:pt x="7080" y="6324"/>
                </a:cubicBezTo>
                <a:cubicBezTo>
                  <a:pt x="7019" y="6366"/>
                  <a:pt x="6956" y="6406"/>
                  <a:pt x="6892" y="6444"/>
                </a:cubicBezTo>
                <a:cubicBezTo>
                  <a:pt x="6828" y="6482"/>
                  <a:pt x="6763" y="6519"/>
                  <a:pt x="6697" y="6554"/>
                </a:cubicBezTo>
                <a:cubicBezTo>
                  <a:pt x="6632" y="6589"/>
                  <a:pt x="6565" y="6623"/>
                  <a:pt x="6498" y="6654"/>
                </a:cubicBezTo>
                <a:cubicBezTo>
                  <a:pt x="6431" y="6686"/>
                  <a:pt x="6362" y="6716"/>
                  <a:pt x="6294" y="6745"/>
                </a:cubicBezTo>
                <a:cubicBezTo>
                  <a:pt x="6225" y="6773"/>
                  <a:pt x="6155" y="6800"/>
                  <a:pt x="6085" y="6825"/>
                </a:cubicBezTo>
                <a:cubicBezTo>
                  <a:pt x="6015" y="6850"/>
                  <a:pt x="5944" y="6874"/>
                  <a:pt x="5873" y="6895"/>
                </a:cubicBezTo>
                <a:cubicBezTo>
                  <a:pt x="5802" y="6917"/>
                  <a:pt x="5730" y="6937"/>
                  <a:pt x="5658" y="6955"/>
                </a:cubicBezTo>
                <a:cubicBezTo>
                  <a:pt x="5586" y="6973"/>
                  <a:pt x="5513" y="6989"/>
                  <a:pt x="5440" y="7004"/>
                </a:cubicBezTo>
                <a:cubicBezTo>
                  <a:pt x="5367" y="7018"/>
                  <a:pt x="5294" y="7031"/>
                  <a:pt x="5220" y="7042"/>
                </a:cubicBezTo>
                <a:cubicBezTo>
                  <a:pt x="5146" y="7053"/>
                  <a:pt x="5071" y="7062"/>
                  <a:pt x="4997" y="7069"/>
                </a:cubicBezTo>
                <a:cubicBezTo>
                  <a:pt x="4923" y="7077"/>
                  <a:pt x="4849" y="7082"/>
                  <a:pt x="4774" y="7086"/>
                </a:cubicBezTo>
                <a:cubicBezTo>
                  <a:pt x="4700" y="7090"/>
                  <a:pt x="4626" y="7091"/>
                  <a:pt x="4551" y="7091"/>
                </a:cubicBezTo>
                <a:cubicBezTo>
                  <a:pt x="4477" y="7091"/>
                  <a:pt x="4402" y="7090"/>
                  <a:pt x="4328" y="7086"/>
                </a:cubicBezTo>
                <a:cubicBezTo>
                  <a:pt x="4253" y="7082"/>
                  <a:pt x="4179" y="7077"/>
                  <a:pt x="4105" y="7069"/>
                </a:cubicBezTo>
                <a:cubicBezTo>
                  <a:pt x="4031" y="7062"/>
                  <a:pt x="3957" y="7053"/>
                  <a:pt x="3883" y="7042"/>
                </a:cubicBezTo>
                <a:cubicBezTo>
                  <a:pt x="3810" y="7031"/>
                  <a:pt x="3736" y="7018"/>
                  <a:pt x="3663" y="7004"/>
                </a:cubicBezTo>
                <a:cubicBezTo>
                  <a:pt x="3590" y="6989"/>
                  <a:pt x="3518" y="6973"/>
                  <a:pt x="3445" y="6955"/>
                </a:cubicBezTo>
                <a:cubicBezTo>
                  <a:pt x="3373" y="6937"/>
                  <a:pt x="3301" y="6917"/>
                  <a:pt x="3230" y="6895"/>
                </a:cubicBezTo>
                <a:cubicBezTo>
                  <a:pt x="3159" y="6874"/>
                  <a:pt x="3088" y="6850"/>
                  <a:pt x="3018" y="6825"/>
                </a:cubicBezTo>
                <a:cubicBezTo>
                  <a:pt x="2948" y="6800"/>
                  <a:pt x="2878" y="6773"/>
                  <a:pt x="2810" y="6745"/>
                </a:cubicBezTo>
                <a:cubicBezTo>
                  <a:pt x="2741" y="6716"/>
                  <a:pt x="2673" y="6686"/>
                  <a:pt x="2605" y="6654"/>
                </a:cubicBezTo>
                <a:cubicBezTo>
                  <a:pt x="2538" y="6623"/>
                  <a:pt x="2472" y="6589"/>
                  <a:pt x="2406" y="6554"/>
                </a:cubicBezTo>
                <a:cubicBezTo>
                  <a:pt x="2340" y="6519"/>
                  <a:pt x="2275" y="6482"/>
                  <a:pt x="2212" y="6444"/>
                </a:cubicBezTo>
                <a:cubicBezTo>
                  <a:pt x="2148" y="6406"/>
                  <a:pt x="2085" y="6366"/>
                  <a:pt x="2023" y="6324"/>
                </a:cubicBezTo>
                <a:cubicBezTo>
                  <a:pt x="1961" y="6283"/>
                  <a:pt x="1900" y="6240"/>
                  <a:pt x="1840" y="6196"/>
                </a:cubicBezTo>
                <a:cubicBezTo>
                  <a:pt x="1780" y="6151"/>
                  <a:pt x="1722" y="6106"/>
                  <a:pt x="1664" y="6058"/>
                </a:cubicBezTo>
                <a:cubicBezTo>
                  <a:pt x="1607" y="6011"/>
                  <a:pt x="1550" y="5962"/>
                  <a:pt x="1495" y="5912"/>
                </a:cubicBezTo>
                <a:cubicBezTo>
                  <a:pt x="1440" y="5862"/>
                  <a:pt x="1386" y="5811"/>
                  <a:pt x="1333" y="5758"/>
                </a:cubicBezTo>
                <a:cubicBezTo>
                  <a:pt x="1281" y="5706"/>
                  <a:pt x="1229" y="5652"/>
                  <a:pt x="1179" y="5597"/>
                </a:cubicBezTo>
                <a:cubicBezTo>
                  <a:pt x="1129" y="5541"/>
                  <a:pt x="1081" y="5485"/>
                  <a:pt x="1033" y="5428"/>
                </a:cubicBezTo>
                <a:cubicBezTo>
                  <a:pt x="986" y="5370"/>
                  <a:pt x="940" y="5311"/>
                  <a:pt x="896" y="5251"/>
                </a:cubicBezTo>
                <a:cubicBezTo>
                  <a:pt x="852" y="5192"/>
                  <a:pt x="809" y="5131"/>
                  <a:pt x="767" y="5069"/>
                </a:cubicBezTo>
                <a:cubicBezTo>
                  <a:pt x="726" y="5007"/>
                  <a:pt x="686" y="4944"/>
                  <a:pt x="648" y="4880"/>
                </a:cubicBezTo>
                <a:cubicBezTo>
                  <a:pt x="609" y="4816"/>
                  <a:pt x="573" y="4751"/>
                  <a:pt x="538" y="4686"/>
                </a:cubicBezTo>
                <a:cubicBezTo>
                  <a:pt x="503" y="4620"/>
                  <a:pt x="469" y="4554"/>
                  <a:pt x="437" y="4486"/>
                </a:cubicBezTo>
                <a:cubicBezTo>
                  <a:pt x="405" y="4419"/>
                  <a:pt x="375" y="4351"/>
                  <a:pt x="347" y="4282"/>
                </a:cubicBezTo>
                <a:cubicBezTo>
                  <a:pt x="318" y="4213"/>
                  <a:pt x="291" y="4144"/>
                  <a:pt x="266" y="4074"/>
                </a:cubicBezTo>
                <a:cubicBezTo>
                  <a:pt x="241" y="4004"/>
                  <a:pt x="218" y="3933"/>
                  <a:pt x="196" y="3862"/>
                </a:cubicBezTo>
                <a:cubicBezTo>
                  <a:pt x="175" y="3790"/>
                  <a:pt x="155" y="3719"/>
                  <a:pt x="137" y="3646"/>
                </a:cubicBezTo>
                <a:cubicBezTo>
                  <a:pt x="119" y="3574"/>
                  <a:pt x="102" y="3500"/>
                  <a:pt x="88" y="3427"/>
                </a:cubicBezTo>
                <a:cubicBezTo>
                  <a:pt x="73" y="3354"/>
                  <a:pt x="61" y="3281"/>
                  <a:pt x="50" y="3207"/>
                </a:cubicBezTo>
                <a:cubicBezTo>
                  <a:pt x="39" y="3134"/>
                  <a:pt x="30" y="3060"/>
                  <a:pt x="22" y="2986"/>
                </a:cubicBezTo>
                <a:cubicBezTo>
                  <a:pt x="15" y="2911"/>
                  <a:pt x="9" y="2837"/>
                  <a:pt x="6" y="2763"/>
                </a:cubicBezTo>
                <a:cubicBezTo>
                  <a:pt x="2" y="2688"/>
                  <a:pt x="0" y="2614"/>
                  <a:pt x="0" y="2539"/>
                </a:cubicBezTo>
                <a:cubicBezTo>
                  <a:pt x="0" y="2465"/>
                  <a:pt x="2" y="2391"/>
                  <a:pt x="6" y="2316"/>
                </a:cubicBezTo>
                <a:cubicBezTo>
                  <a:pt x="9" y="2242"/>
                  <a:pt x="15" y="2168"/>
                  <a:pt x="22" y="2093"/>
                </a:cubicBezTo>
                <a:cubicBezTo>
                  <a:pt x="30" y="2019"/>
                  <a:pt x="39" y="1945"/>
                  <a:pt x="50" y="1872"/>
                </a:cubicBezTo>
                <a:cubicBezTo>
                  <a:pt x="61" y="1798"/>
                  <a:pt x="73" y="1725"/>
                  <a:pt x="88" y="1652"/>
                </a:cubicBezTo>
                <a:cubicBezTo>
                  <a:pt x="102" y="1579"/>
                  <a:pt x="119" y="1506"/>
                  <a:pt x="137" y="1434"/>
                </a:cubicBezTo>
                <a:cubicBezTo>
                  <a:pt x="155" y="1361"/>
                  <a:pt x="175" y="1290"/>
                  <a:pt x="196" y="1218"/>
                </a:cubicBezTo>
                <a:cubicBezTo>
                  <a:pt x="218" y="1147"/>
                  <a:pt x="241" y="1076"/>
                  <a:pt x="266" y="1006"/>
                </a:cubicBezTo>
                <a:cubicBezTo>
                  <a:pt x="291" y="936"/>
                  <a:pt x="318" y="867"/>
                  <a:pt x="347" y="798"/>
                </a:cubicBezTo>
                <a:cubicBezTo>
                  <a:pt x="375" y="729"/>
                  <a:pt x="405" y="661"/>
                  <a:pt x="437" y="594"/>
                </a:cubicBezTo>
                <a:cubicBezTo>
                  <a:pt x="469" y="526"/>
                  <a:pt x="503" y="460"/>
                  <a:pt x="538" y="394"/>
                </a:cubicBezTo>
                <a:cubicBezTo>
                  <a:pt x="573" y="329"/>
                  <a:pt x="609" y="264"/>
                  <a:pt x="648" y="200"/>
                </a:cubicBezTo>
                <a:cubicBezTo>
                  <a:pt x="686" y="136"/>
                  <a:pt x="726" y="73"/>
                  <a:pt x="767" y="11"/>
                </a:cubicBezTo>
                <a:cubicBezTo>
                  <a:pt x="770" y="7"/>
                  <a:pt x="773" y="3"/>
                  <a:pt x="775" y="0"/>
                </a:cubicBezTo>
              </a:path>
            </a:pathLst>
          </a:custGeom>
          <a:ln w="380880">
            <a:solidFill>
              <a:srgbClr val="60A5FA">
                <a:alpha val="20000"/>
              </a:srgbClr>
            </a:solidFill>
            <a:miter/>
          </a:ln>
        </p:spPr>
        <p:txBody>
          <a:bodyPr lIns="190440" tIns="190440" rIns="190440" bIns="19044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088880" y="590400"/>
            <a:ext cx="4014360" cy="839880"/>
          </a:xfrm>
          <a:custGeom>
            <a:avLst/>
            <a:gdLst/>
            <a:ahLst/>
            <a:cxnLst/>
            <a:rect l="0" t="0" r="r" b="b"/>
            <a:pathLst>
              <a:path w="11151" h="2333">
                <a:moveTo>
                  <a:pt x="0" y="2310"/>
                </a:moveTo>
                <a:cubicBezTo>
                  <a:pt x="1" y="2309"/>
                  <a:pt x="2" y="2308"/>
                  <a:pt x="3" y="2306"/>
                </a:cubicBezTo>
                <a:lnTo>
                  <a:pt x="26" y="2329"/>
                </a:lnTo>
                <a:cubicBezTo>
                  <a:pt x="25" y="2330"/>
                  <a:pt x="23" y="2331"/>
                  <a:pt x="22" y="2333"/>
                </a:cubicBezTo>
                <a:lnTo>
                  <a:pt x="0" y="2310"/>
                </a:lnTo>
                <a:moveTo>
                  <a:pt x="193" y="2123"/>
                </a:moveTo>
                <a:lnTo>
                  <a:pt x="215" y="2146"/>
                </a:lnTo>
                <a:cubicBezTo>
                  <a:pt x="176" y="2182"/>
                  <a:pt x="138" y="2219"/>
                  <a:pt x="101" y="2255"/>
                </a:cubicBezTo>
                <a:lnTo>
                  <a:pt x="78" y="2233"/>
                </a:lnTo>
                <a:cubicBezTo>
                  <a:pt x="116" y="2196"/>
                  <a:pt x="155" y="2159"/>
                  <a:pt x="193" y="2123"/>
                </a:cubicBezTo>
                <a:moveTo>
                  <a:pt x="389" y="1947"/>
                </a:moveTo>
                <a:lnTo>
                  <a:pt x="409" y="1971"/>
                </a:lnTo>
                <a:cubicBezTo>
                  <a:pt x="370" y="2005"/>
                  <a:pt x="331" y="2040"/>
                  <a:pt x="292" y="2075"/>
                </a:cubicBezTo>
                <a:lnTo>
                  <a:pt x="270" y="2052"/>
                </a:lnTo>
                <a:cubicBezTo>
                  <a:pt x="309" y="2016"/>
                  <a:pt x="349" y="1981"/>
                  <a:pt x="389" y="1947"/>
                </a:cubicBezTo>
                <a:moveTo>
                  <a:pt x="573" y="1790"/>
                </a:moveTo>
                <a:cubicBezTo>
                  <a:pt x="578" y="1785"/>
                  <a:pt x="584" y="1780"/>
                  <a:pt x="590" y="1776"/>
                </a:cubicBezTo>
                <a:lnTo>
                  <a:pt x="610" y="1801"/>
                </a:lnTo>
                <a:cubicBezTo>
                  <a:pt x="569" y="1834"/>
                  <a:pt x="529" y="1868"/>
                  <a:pt x="489" y="1902"/>
                </a:cubicBezTo>
                <a:lnTo>
                  <a:pt x="468" y="1878"/>
                </a:lnTo>
                <a:cubicBezTo>
                  <a:pt x="503" y="1848"/>
                  <a:pt x="538" y="1818"/>
                  <a:pt x="573" y="1790"/>
                </a:cubicBezTo>
                <a:moveTo>
                  <a:pt x="797" y="1612"/>
                </a:moveTo>
                <a:lnTo>
                  <a:pt x="816" y="1638"/>
                </a:lnTo>
                <a:cubicBezTo>
                  <a:pt x="774" y="1670"/>
                  <a:pt x="733" y="1702"/>
                  <a:pt x="691" y="1735"/>
                </a:cubicBezTo>
                <a:lnTo>
                  <a:pt x="672" y="1710"/>
                </a:lnTo>
                <a:cubicBezTo>
                  <a:pt x="713" y="1677"/>
                  <a:pt x="755" y="1644"/>
                  <a:pt x="797" y="1612"/>
                </a:cubicBezTo>
                <a:moveTo>
                  <a:pt x="1009" y="1456"/>
                </a:moveTo>
                <a:lnTo>
                  <a:pt x="1028" y="1482"/>
                </a:lnTo>
                <a:cubicBezTo>
                  <a:pt x="985" y="1513"/>
                  <a:pt x="942" y="1543"/>
                  <a:pt x="900" y="1575"/>
                </a:cubicBezTo>
                <a:lnTo>
                  <a:pt x="881" y="1549"/>
                </a:lnTo>
                <a:cubicBezTo>
                  <a:pt x="923" y="1518"/>
                  <a:pt x="966" y="1487"/>
                  <a:pt x="1009" y="1456"/>
                </a:cubicBezTo>
                <a:moveTo>
                  <a:pt x="1194" y="1329"/>
                </a:moveTo>
                <a:cubicBezTo>
                  <a:pt x="1205" y="1322"/>
                  <a:pt x="1215" y="1315"/>
                  <a:pt x="1226" y="1308"/>
                </a:cubicBezTo>
                <a:lnTo>
                  <a:pt x="1243" y="1334"/>
                </a:lnTo>
                <a:cubicBezTo>
                  <a:pt x="1200" y="1363"/>
                  <a:pt x="1156" y="1392"/>
                  <a:pt x="1113" y="1422"/>
                </a:cubicBezTo>
                <a:lnTo>
                  <a:pt x="1095" y="1396"/>
                </a:lnTo>
                <a:cubicBezTo>
                  <a:pt x="1128" y="1373"/>
                  <a:pt x="1161" y="1351"/>
                  <a:pt x="1194" y="1329"/>
                </a:cubicBezTo>
                <a:moveTo>
                  <a:pt x="1449" y="1166"/>
                </a:moveTo>
                <a:lnTo>
                  <a:pt x="1465" y="1193"/>
                </a:lnTo>
                <a:cubicBezTo>
                  <a:pt x="1420" y="1220"/>
                  <a:pt x="1376" y="1248"/>
                  <a:pt x="1331" y="1277"/>
                </a:cubicBezTo>
                <a:lnTo>
                  <a:pt x="1314" y="1250"/>
                </a:lnTo>
                <a:cubicBezTo>
                  <a:pt x="1359" y="1222"/>
                  <a:pt x="1404" y="1193"/>
                  <a:pt x="1449" y="1166"/>
                </a:cubicBezTo>
                <a:moveTo>
                  <a:pt x="1676" y="1032"/>
                </a:moveTo>
                <a:lnTo>
                  <a:pt x="1691" y="1059"/>
                </a:lnTo>
                <a:cubicBezTo>
                  <a:pt x="1646" y="1085"/>
                  <a:pt x="1600" y="1112"/>
                  <a:pt x="1555" y="1138"/>
                </a:cubicBezTo>
                <a:lnTo>
                  <a:pt x="1539" y="1111"/>
                </a:lnTo>
                <a:cubicBezTo>
                  <a:pt x="1584" y="1084"/>
                  <a:pt x="1630" y="1058"/>
                  <a:pt x="1676" y="1032"/>
                </a:cubicBezTo>
                <a:moveTo>
                  <a:pt x="1858" y="931"/>
                </a:moveTo>
                <a:cubicBezTo>
                  <a:pt x="1874" y="922"/>
                  <a:pt x="1890" y="914"/>
                  <a:pt x="1906" y="906"/>
                </a:cubicBezTo>
                <a:lnTo>
                  <a:pt x="1921" y="934"/>
                </a:lnTo>
                <a:cubicBezTo>
                  <a:pt x="1874" y="958"/>
                  <a:pt x="1828" y="983"/>
                  <a:pt x="1783" y="1008"/>
                </a:cubicBezTo>
                <a:lnTo>
                  <a:pt x="1767" y="980"/>
                </a:lnTo>
                <a:cubicBezTo>
                  <a:pt x="1797" y="964"/>
                  <a:pt x="1828" y="947"/>
                  <a:pt x="1858" y="931"/>
                </a:cubicBezTo>
                <a:moveTo>
                  <a:pt x="2142" y="786"/>
                </a:moveTo>
                <a:lnTo>
                  <a:pt x="2156" y="815"/>
                </a:lnTo>
                <a:cubicBezTo>
                  <a:pt x="2108" y="838"/>
                  <a:pt x="2061" y="862"/>
                  <a:pt x="2014" y="886"/>
                </a:cubicBezTo>
                <a:lnTo>
                  <a:pt x="1999" y="857"/>
                </a:lnTo>
                <a:cubicBezTo>
                  <a:pt x="2047" y="833"/>
                  <a:pt x="2094" y="810"/>
                  <a:pt x="2142" y="786"/>
                </a:cubicBezTo>
                <a:moveTo>
                  <a:pt x="2381" y="676"/>
                </a:moveTo>
                <a:lnTo>
                  <a:pt x="2394" y="705"/>
                </a:lnTo>
                <a:cubicBezTo>
                  <a:pt x="2346" y="726"/>
                  <a:pt x="2298" y="748"/>
                  <a:pt x="2251" y="770"/>
                </a:cubicBezTo>
                <a:lnTo>
                  <a:pt x="2237" y="741"/>
                </a:lnTo>
                <a:cubicBezTo>
                  <a:pt x="2285" y="719"/>
                  <a:pt x="2333" y="697"/>
                  <a:pt x="2381" y="676"/>
                </a:cubicBezTo>
                <a:moveTo>
                  <a:pt x="2558" y="600"/>
                </a:moveTo>
                <a:cubicBezTo>
                  <a:pt x="2579" y="591"/>
                  <a:pt x="2601" y="582"/>
                  <a:pt x="2623" y="573"/>
                </a:cubicBezTo>
                <a:lnTo>
                  <a:pt x="2635" y="603"/>
                </a:lnTo>
                <a:cubicBezTo>
                  <a:pt x="2586" y="622"/>
                  <a:pt x="2538" y="642"/>
                  <a:pt x="2490" y="663"/>
                </a:cubicBezTo>
                <a:lnTo>
                  <a:pt x="2477" y="634"/>
                </a:lnTo>
                <a:cubicBezTo>
                  <a:pt x="2504" y="622"/>
                  <a:pt x="2531" y="611"/>
                  <a:pt x="2558" y="600"/>
                </a:cubicBezTo>
                <a:moveTo>
                  <a:pt x="2870" y="478"/>
                </a:moveTo>
                <a:lnTo>
                  <a:pt x="2881" y="508"/>
                </a:lnTo>
                <a:cubicBezTo>
                  <a:pt x="2831" y="526"/>
                  <a:pt x="2781" y="545"/>
                  <a:pt x="2732" y="564"/>
                </a:cubicBezTo>
                <a:lnTo>
                  <a:pt x="2720" y="535"/>
                </a:lnTo>
                <a:cubicBezTo>
                  <a:pt x="2770" y="515"/>
                  <a:pt x="2820" y="497"/>
                  <a:pt x="2870" y="478"/>
                </a:cubicBezTo>
                <a:moveTo>
                  <a:pt x="3119" y="392"/>
                </a:moveTo>
                <a:lnTo>
                  <a:pt x="3129" y="422"/>
                </a:lnTo>
                <a:cubicBezTo>
                  <a:pt x="3079" y="439"/>
                  <a:pt x="3029" y="456"/>
                  <a:pt x="2980" y="473"/>
                </a:cubicBezTo>
                <a:lnTo>
                  <a:pt x="2969" y="443"/>
                </a:lnTo>
                <a:cubicBezTo>
                  <a:pt x="3019" y="426"/>
                  <a:pt x="3069" y="409"/>
                  <a:pt x="3119" y="392"/>
                </a:cubicBezTo>
                <a:moveTo>
                  <a:pt x="3286" y="339"/>
                </a:moveTo>
                <a:cubicBezTo>
                  <a:pt x="3314" y="331"/>
                  <a:pt x="3341" y="323"/>
                  <a:pt x="3369" y="315"/>
                </a:cubicBezTo>
                <a:lnTo>
                  <a:pt x="3378" y="345"/>
                </a:lnTo>
                <a:cubicBezTo>
                  <a:pt x="3328" y="360"/>
                  <a:pt x="3278" y="375"/>
                  <a:pt x="3228" y="391"/>
                </a:cubicBezTo>
                <a:lnTo>
                  <a:pt x="3219" y="360"/>
                </a:lnTo>
                <a:cubicBezTo>
                  <a:pt x="3241" y="353"/>
                  <a:pt x="3264" y="346"/>
                  <a:pt x="3286" y="339"/>
                </a:cubicBezTo>
                <a:moveTo>
                  <a:pt x="3625" y="245"/>
                </a:moveTo>
                <a:lnTo>
                  <a:pt x="3632" y="276"/>
                </a:lnTo>
                <a:cubicBezTo>
                  <a:pt x="3581" y="289"/>
                  <a:pt x="3530" y="302"/>
                  <a:pt x="3479" y="317"/>
                </a:cubicBezTo>
                <a:lnTo>
                  <a:pt x="3470" y="286"/>
                </a:lnTo>
                <a:cubicBezTo>
                  <a:pt x="3522" y="272"/>
                  <a:pt x="3573" y="258"/>
                  <a:pt x="3625" y="245"/>
                </a:cubicBezTo>
                <a:moveTo>
                  <a:pt x="3881" y="184"/>
                </a:moveTo>
                <a:lnTo>
                  <a:pt x="3888" y="215"/>
                </a:lnTo>
                <a:cubicBezTo>
                  <a:pt x="3837" y="226"/>
                  <a:pt x="3785" y="238"/>
                  <a:pt x="3734" y="250"/>
                </a:cubicBezTo>
                <a:lnTo>
                  <a:pt x="3727" y="219"/>
                </a:lnTo>
                <a:cubicBezTo>
                  <a:pt x="3778" y="207"/>
                  <a:pt x="3830" y="195"/>
                  <a:pt x="3881" y="184"/>
                </a:cubicBezTo>
                <a:moveTo>
                  <a:pt x="4037" y="151"/>
                </a:moveTo>
                <a:cubicBezTo>
                  <a:pt x="4070" y="145"/>
                  <a:pt x="4103" y="138"/>
                  <a:pt x="4137" y="132"/>
                </a:cubicBezTo>
                <a:lnTo>
                  <a:pt x="4143" y="163"/>
                </a:lnTo>
                <a:cubicBezTo>
                  <a:pt x="4092" y="173"/>
                  <a:pt x="4041" y="183"/>
                  <a:pt x="3990" y="193"/>
                </a:cubicBezTo>
                <a:lnTo>
                  <a:pt x="3983" y="162"/>
                </a:lnTo>
                <a:cubicBezTo>
                  <a:pt x="4001" y="159"/>
                  <a:pt x="4019" y="155"/>
                  <a:pt x="4037" y="151"/>
                </a:cubicBezTo>
                <a:moveTo>
                  <a:pt x="4399" y="88"/>
                </a:moveTo>
                <a:lnTo>
                  <a:pt x="4404" y="119"/>
                </a:lnTo>
                <a:cubicBezTo>
                  <a:pt x="4352" y="127"/>
                  <a:pt x="4299" y="136"/>
                  <a:pt x="4247" y="145"/>
                </a:cubicBezTo>
                <a:lnTo>
                  <a:pt x="4242" y="113"/>
                </a:lnTo>
                <a:cubicBezTo>
                  <a:pt x="4294" y="104"/>
                  <a:pt x="4347" y="96"/>
                  <a:pt x="4399" y="88"/>
                </a:cubicBezTo>
                <a:moveTo>
                  <a:pt x="4660" y="53"/>
                </a:moveTo>
                <a:lnTo>
                  <a:pt x="4664" y="85"/>
                </a:lnTo>
                <a:cubicBezTo>
                  <a:pt x="4612" y="91"/>
                  <a:pt x="4560" y="97"/>
                  <a:pt x="4508" y="105"/>
                </a:cubicBezTo>
                <a:lnTo>
                  <a:pt x="4503" y="73"/>
                </a:lnTo>
                <a:cubicBezTo>
                  <a:pt x="4556" y="66"/>
                  <a:pt x="4608" y="59"/>
                  <a:pt x="4660" y="53"/>
                </a:cubicBezTo>
                <a:moveTo>
                  <a:pt x="4802" y="38"/>
                </a:moveTo>
                <a:cubicBezTo>
                  <a:pt x="4841" y="34"/>
                  <a:pt x="4881" y="30"/>
                  <a:pt x="4921" y="27"/>
                </a:cubicBezTo>
                <a:lnTo>
                  <a:pt x="4923" y="59"/>
                </a:lnTo>
                <a:cubicBezTo>
                  <a:pt x="4871" y="63"/>
                  <a:pt x="4819" y="68"/>
                  <a:pt x="4767" y="73"/>
                </a:cubicBezTo>
                <a:lnTo>
                  <a:pt x="4763" y="42"/>
                </a:lnTo>
                <a:cubicBezTo>
                  <a:pt x="4776" y="40"/>
                  <a:pt x="4789" y="39"/>
                  <a:pt x="4802" y="38"/>
                </a:cubicBezTo>
                <a:moveTo>
                  <a:pt x="5185" y="10"/>
                </a:moveTo>
                <a:lnTo>
                  <a:pt x="5187" y="41"/>
                </a:lnTo>
                <a:cubicBezTo>
                  <a:pt x="5134" y="44"/>
                  <a:pt x="5082" y="47"/>
                  <a:pt x="5029" y="51"/>
                </a:cubicBezTo>
                <a:lnTo>
                  <a:pt x="5027" y="19"/>
                </a:lnTo>
                <a:cubicBezTo>
                  <a:pt x="5080" y="15"/>
                  <a:pt x="5133" y="12"/>
                  <a:pt x="5185" y="10"/>
                </a:cubicBezTo>
                <a:moveTo>
                  <a:pt x="5449" y="1"/>
                </a:moveTo>
                <a:lnTo>
                  <a:pt x="5449" y="33"/>
                </a:lnTo>
                <a:cubicBezTo>
                  <a:pt x="5397" y="34"/>
                  <a:pt x="5344" y="35"/>
                  <a:pt x="5292" y="37"/>
                </a:cubicBezTo>
                <a:lnTo>
                  <a:pt x="5290" y="5"/>
                </a:lnTo>
                <a:cubicBezTo>
                  <a:pt x="5343" y="3"/>
                  <a:pt x="5396" y="2"/>
                  <a:pt x="5449" y="1"/>
                </a:cubicBezTo>
                <a:moveTo>
                  <a:pt x="5576" y="0"/>
                </a:moveTo>
                <a:cubicBezTo>
                  <a:pt x="5628" y="0"/>
                  <a:pt x="5680" y="0"/>
                  <a:pt x="5732" y="1"/>
                </a:cubicBezTo>
                <a:lnTo>
                  <a:pt x="5731" y="33"/>
                </a:lnTo>
                <a:cubicBezTo>
                  <a:pt x="5679" y="32"/>
                  <a:pt x="5628" y="32"/>
                  <a:pt x="5576" y="32"/>
                </a:cubicBezTo>
                <a:lnTo>
                  <a:pt x="5552" y="32"/>
                </a:lnTo>
                <a:lnTo>
                  <a:pt x="5552" y="0"/>
                </a:lnTo>
                <a:cubicBezTo>
                  <a:pt x="5560" y="0"/>
                  <a:pt x="5568" y="0"/>
                  <a:pt x="5576" y="0"/>
                </a:cubicBezTo>
                <a:moveTo>
                  <a:pt x="5994" y="11"/>
                </a:moveTo>
                <a:lnTo>
                  <a:pt x="5993" y="43"/>
                </a:lnTo>
                <a:cubicBezTo>
                  <a:pt x="5940" y="40"/>
                  <a:pt x="5888" y="38"/>
                  <a:pt x="5835" y="36"/>
                </a:cubicBezTo>
                <a:lnTo>
                  <a:pt x="5836" y="4"/>
                </a:lnTo>
                <a:cubicBezTo>
                  <a:pt x="5889" y="6"/>
                  <a:pt x="5942" y="8"/>
                  <a:pt x="5994" y="11"/>
                </a:cubicBezTo>
                <a:moveTo>
                  <a:pt x="6260" y="30"/>
                </a:moveTo>
                <a:lnTo>
                  <a:pt x="6257" y="61"/>
                </a:lnTo>
                <a:cubicBezTo>
                  <a:pt x="6204" y="57"/>
                  <a:pt x="6151" y="53"/>
                  <a:pt x="6098" y="49"/>
                </a:cubicBezTo>
                <a:lnTo>
                  <a:pt x="6100" y="17"/>
                </a:lnTo>
                <a:cubicBezTo>
                  <a:pt x="6153" y="21"/>
                  <a:pt x="6206" y="25"/>
                  <a:pt x="6260" y="30"/>
                </a:cubicBezTo>
                <a:moveTo>
                  <a:pt x="6519" y="57"/>
                </a:moveTo>
                <a:lnTo>
                  <a:pt x="6516" y="88"/>
                </a:lnTo>
                <a:cubicBezTo>
                  <a:pt x="6464" y="82"/>
                  <a:pt x="6412" y="76"/>
                  <a:pt x="6360" y="71"/>
                </a:cubicBezTo>
                <a:lnTo>
                  <a:pt x="6363" y="39"/>
                </a:lnTo>
                <a:cubicBezTo>
                  <a:pt x="6416" y="45"/>
                  <a:pt x="6468" y="50"/>
                  <a:pt x="6519" y="57"/>
                </a:cubicBezTo>
                <a:moveTo>
                  <a:pt x="6780" y="92"/>
                </a:moveTo>
                <a:lnTo>
                  <a:pt x="6776" y="124"/>
                </a:lnTo>
                <a:cubicBezTo>
                  <a:pt x="6723" y="116"/>
                  <a:pt x="6671" y="108"/>
                  <a:pt x="6619" y="101"/>
                </a:cubicBezTo>
                <a:lnTo>
                  <a:pt x="6623" y="70"/>
                </a:lnTo>
                <a:cubicBezTo>
                  <a:pt x="6676" y="77"/>
                  <a:pt x="6728" y="84"/>
                  <a:pt x="6780" y="92"/>
                </a:cubicBezTo>
                <a:moveTo>
                  <a:pt x="7042" y="137"/>
                </a:moveTo>
                <a:lnTo>
                  <a:pt x="7036" y="169"/>
                </a:lnTo>
                <a:cubicBezTo>
                  <a:pt x="6984" y="159"/>
                  <a:pt x="6932" y="149"/>
                  <a:pt x="6880" y="141"/>
                </a:cubicBezTo>
                <a:lnTo>
                  <a:pt x="6885" y="109"/>
                </a:lnTo>
                <a:cubicBezTo>
                  <a:pt x="6937" y="118"/>
                  <a:pt x="6990" y="128"/>
                  <a:pt x="7042" y="137"/>
                </a:cubicBezTo>
                <a:moveTo>
                  <a:pt x="7298" y="190"/>
                </a:moveTo>
                <a:lnTo>
                  <a:pt x="7291" y="221"/>
                </a:lnTo>
                <a:cubicBezTo>
                  <a:pt x="7240" y="210"/>
                  <a:pt x="7189" y="199"/>
                  <a:pt x="7138" y="189"/>
                </a:cubicBezTo>
                <a:lnTo>
                  <a:pt x="7144" y="157"/>
                </a:lnTo>
                <a:cubicBezTo>
                  <a:pt x="7195" y="168"/>
                  <a:pt x="7247" y="179"/>
                  <a:pt x="7298" y="190"/>
                </a:cubicBezTo>
                <a:moveTo>
                  <a:pt x="7554" y="252"/>
                </a:moveTo>
                <a:lnTo>
                  <a:pt x="7546" y="283"/>
                </a:lnTo>
                <a:cubicBezTo>
                  <a:pt x="7495" y="270"/>
                  <a:pt x="7444" y="257"/>
                  <a:pt x="7393" y="245"/>
                </a:cubicBezTo>
                <a:lnTo>
                  <a:pt x="7400" y="214"/>
                </a:lnTo>
                <a:cubicBezTo>
                  <a:pt x="7452" y="226"/>
                  <a:pt x="7503" y="239"/>
                  <a:pt x="7554" y="252"/>
                </a:cubicBezTo>
                <a:moveTo>
                  <a:pt x="7809" y="323"/>
                </a:moveTo>
                <a:lnTo>
                  <a:pt x="7800" y="353"/>
                </a:lnTo>
                <a:cubicBezTo>
                  <a:pt x="7750" y="338"/>
                  <a:pt x="7699" y="324"/>
                  <a:pt x="7648" y="310"/>
                </a:cubicBezTo>
                <a:lnTo>
                  <a:pt x="7657" y="279"/>
                </a:lnTo>
                <a:cubicBezTo>
                  <a:pt x="7708" y="293"/>
                  <a:pt x="7759" y="308"/>
                  <a:pt x="7809" y="323"/>
                </a:cubicBezTo>
                <a:moveTo>
                  <a:pt x="8059" y="401"/>
                </a:moveTo>
                <a:lnTo>
                  <a:pt x="8049" y="431"/>
                </a:lnTo>
                <a:cubicBezTo>
                  <a:pt x="8000" y="415"/>
                  <a:pt x="7950" y="399"/>
                  <a:pt x="7900" y="383"/>
                </a:cubicBezTo>
                <a:lnTo>
                  <a:pt x="7909" y="353"/>
                </a:lnTo>
                <a:cubicBezTo>
                  <a:pt x="7959" y="369"/>
                  <a:pt x="8009" y="385"/>
                  <a:pt x="8059" y="401"/>
                </a:cubicBezTo>
                <a:moveTo>
                  <a:pt x="8308" y="489"/>
                </a:moveTo>
                <a:lnTo>
                  <a:pt x="8297" y="518"/>
                </a:lnTo>
                <a:cubicBezTo>
                  <a:pt x="8248" y="500"/>
                  <a:pt x="8198" y="482"/>
                  <a:pt x="8148" y="465"/>
                </a:cubicBezTo>
                <a:lnTo>
                  <a:pt x="8159" y="435"/>
                </a:lnTo>
                <a:cubicBezTo>
                  <a:pt x="8209" y="452"/>
                  <a:pt x="8259" y="470"/>
                  <a:pt x="8308" y="489"/>
                </a:cubicBezTo>
                <a:moveTo>
                  <a:pt x="8555" y="584"/>
                </a:moveTo>
                <a:lnTo>
                  <a:pt x="8543" y="614"/>
                </a:lnTo>
                <a:cubicBezTo>
                  <a:pt x="8494" y="594"/>
                  <a:pt x="8445" y="574"/>
                  <a:pt x="8396" y="556"/>
                </a:cubicBezTo>
                <a:lnTo>
                  <a:pt x="8408" y="526"/>
                </a:lnTo>
                <a:cubicBezTo>
                  <a:pt x="8457" y="545"/>
                  <a:pt x="8506" y="564"/>
                  <a:pt x="8555" y="584"/>
                </a:cubicBezTo>
                <a:moveTo>
                  <a:pt x="8796" y="687"/>
                </a:moveTo>
                <a:lnTo>
                  <a:pt x="8783" y="716"/>
                </a:lnTo>
                <a:cubicBezTo>
                  <a:pt x="8735" y="695"/>
                  <a:pt x="8687" y="674"/>
                  <a:pt x="8639" y="654"/>
                </a:cubicBezTo>
                <a:lnTo>
                  <a:pt x="8651" y="624"/>
                </a:lnTo>
                <a:cubicBezTo>
                  <a:pt x="8700" y="645"/>
                  <a:pt x="8748" y="666"/>
                  <a:pt x="8796" y="687"/>
                </a:cubicBezTo>
                <a:moveTo>
                  <a:pt x="9035" y="799"/>
                </a:moveTo>
                <a:lnTo>
                  <a:pt x="9021" y="828"/>
                </a:lnTo>
                <a:cubicBezTo>
                  <a:pt x="8974" y="805"/>
                  <a:pt x="8926" y="782"/>
                  <a:pt x="8878" y="760"/>
                </a:cubicBezTo>
                <a:lnTo>
                  <a:pt x="8892" y="731"/>
                </a:lnTo>
                <a:cubicBezTo>
                  <a:pt x="8940" y="753"/>
                  <a:pt x="8987" y="776"/>
                  <a:pt x="9035" y="799"/>
                </a:cubicBezTo>
                <a:moveTo>
                  <a:pt x="9270" y="919"/>
                </a:moveTo>
                <a:lnTo>
                  <a:pt x="9255" y="947"/>
                </a:lnTo>
                <a:cubicBezTo>
                  <a:pt x="9209" y="922"/>
                  <a:pt x="9162" y="898"/>
                  <a:pt x="9115" y="875"/>
                </a:cubicBezTo>
                <a:lnTo>
                  <a:pt x="9130" y="846"/>
                </a:lnTo>
                <a:cubicBezTo>
                  <a:pt x="9177" y="870"/>
                  <a:pt x="9224" y="894"/>
                  <a:pt x="9270" y="919"/>
                </a:cubicBezTo>
                <a:moveTo>
                  <a:pt x="9500" y="1046"/>
                </a:moveTo>
                <a:lnTo>
                  <a:pt x="9484" y="1073"/>
                </a:lnTo>
                <a:cubicBezTo>
                  <a:pt x="9439" y="1047"/>
                  <a:pt x="9393" y="1022"/>
                  <a:pt x="9347" y="997"/>
                </a:cubicBezTo>
                <a:lnTo>
                  <a:pt x="9362" y="969"/>
                </a:lnTo>
                <a:cubicBezTo>
                  <a:pt x="9409" y="994"/>
                  <a:pt x="9455" y="1020"/>
                  <a:pt x="9500" y="1046"/>
                </a:cubicBezTo>
                <a:moveTo>
                  <a:pt x="9727" y="1181"/>
                </a:moveTo>
                <a:lnTo>
                  <a:pt x="9710" y="1208"/>
                </a:lnTo>
                <a:cubicBezTo>
                  <a:pt x="9665" y="1180"/>
                  <a:pt x="9620" y="1153"/>
                  <a:pt x="9575" y="1126"/>
                </a:cubicBezTo>
                <a:lnTo>
                  <a:pt x="9591" y="1099"/>
                </a:lnTo>
                <a:cubicBezTo>
                  <a:pt x="9637" y="1126"/>
                  <a:pt x="9682" y="1153"/>
                  <a:pt x="9727" y="1181"/>
                </a:cubicBezTo>
                <a:moveTo>
                  <a:pt x="9949" y="1324"/>
                </a:moveTo>
                <a:lnTo>
                  <a:pt x="9931" y="1350"/>
                </a:lnTo>
                <a:cubicBezTo>
                  <a:pt x="9887" y="1321"/>
                  <a:pt x="9843" y="1292"/>
                  <a:pt x="9799" y="1264"/>
                </a:cubicBezTo>
                <a:lnTo>
                  <a:pt x="9816" y="1237"/>
                </a:lnTo>
                <a:cubicBezTo>
                  <a:pt x="9861" y="1266"/>
                  <a:pt x="9905" y="1294"/>
                  <a:pt x="9949" y="1324"/>
                </a:cubicBezTo>
                <a:moveTo>
                  <a:pt x="10165" y="1473"/>
                </a:moveTo>
                <a:lnTo>
                  <a:pt x="10147" y="1499"/>
                </a:lnTo>
                <a:cubicBezTo>
                  <a:pt x="10104" y="1468"/>
                  <a:pt x="10061" y="1438"/>
                  <a:pt x="10018" y="1409"/>
                </a:cubicBezTo>
                <a:lnTo>
                  <a:pt x="10036" y="1382"/>
                </a:lnTo>
                <a:cubicBezTo>
                  <a:pt x="10079" y="1412"/>
                  <a:pt x="10122" y="1443"/>
                  <a:pt x="10165" y="1473"/>
                </a:cubicBezTo>
                <a:moveTo>
                  <a:pt x="10377" y="1630"/>
                </a:moveTo>
                <a:lnTo>
                  <a:pt x="10358" y="1655"/>
                </a:lnTo>
                <a:cubicBezTo>
                  <a:pt x="10316" y="1623"/>
                  <a:pt x="10274" y="1592"/>
                  <a:pt x="10231" y="1560"/>
                </a:cubicBezTo>
                <a:lnTo>
                  <a:pt x="10250" y="1535"/>
                </a:lnTo>
                <a:cubicBezTo>
                  <a:pt x="10293" y="1566"/>
                  <a:pt x="10335" y="1598"/>
                  <a:pt x="10377" y="1630"/>
                </a:cubicBezTo>
                <a:moveTo>
                  <a:pt x="10578" y="1790"/>
                </a:moveTo>
                <a:cubicBezTo>
                  <a:pt x="10580" y="1791"/>
                  <a:pt x="10582" y="1793"/>
                  <a:pt x="10583" y="1794"/>
                </a:cubicBezTo>
                <a:lnTo>
                  <a:pt x="10563" y="1819"/>
                </a:lnTo>
                <a:cubicBezTo>
                  <a:pt x="10523" y="1785"/>
                  <a:pt x="10482" y="1752"/>
                  <a:pt x="10440" y="1720"/>
                </a:cubicBezTo>
                <a:lnTo>
                  <a:pt x="10460" y="1695"/>
                </a:lnTo>
                <a:cubicBezTo>
                  <a:pt x="10500" y="1726"/>
                  <a:pt x="10539" y="1758"/>
                  <a:pt x="10578" y="1790"/>
                </a:cubicBezTo>
                <a:moveTo>
                  <a:pt x="10784" y="1966"/>
                </a:moveTo>
                <a:lnTo>
                  <a:pt x="10763" y="1990"/>
                </a:lnTo>
                <a:cubicBezTo>
                  <a:pt x="10724" y="1955"/>
                  <a:pt x="10684" y="1921"/>
                  <a:pt x="10644" y="1887"/>
                </a:cubicBezTo>
                <a:lnTo>
                  <a:pt x="10664" y="1863"/>
                </a:lnTo>
                <a:cubicBezTo>
                  <a:pt x="10704" y="1897"/>
                  <a:pt x="10744" y="1931"/>
                  <a:pt x="10784" y="1966"/>
                </a:cubicBezTo>
                <a:moveTo>
                  <a:pt x="10979" y="2143"/>
                </a:moveTo>
                <a:lnTo>
                  <a:pt x="10957" y="2166"/>
                </a:lnTo>
                <a:cubicBezTo>
                  <a:pt x="10919" y="2130"/>
                  <a:pt x="10880" y="2095"/>
                  <a:pt x="10841" y="2059"/>
                </a:cubicBezTo>
                <a:lnTo>
                  <a:pt x="10862" y="2036"/>
                </a:lnTo>
                <a:cubicBezTo>
                  <a:pt x="10902" y="2071"/>
                  <a:pt x="10940" y="2107"/>
                  <a:pt x="10979" y="2143"/>
                </a:cubicBezTo>
                <a:moveTo>
                  <a:pt x="11151" y="2310"/>
                </a:moveTo>
                <a:lnTo>
                  <a:pt x="11129" y="2333"/>
                </a:lnTo>
                <a:cubicBezTo>
                  <a:pt x="11097" y="2301"/>
                  <a:pt x="11065" y="2270"/>
                  <a:pt x="11033" y="2239"/>
                </a:cubicBezTo>
                <a:lnTo>
                  <a:pt x="11055" y="2216"/>
                </a:lnTo>
                <a:cubicBezTo>
                  <a:pt x="11087" y="2247"/>
                  <a:pt x="11119" y="2278"/>
                  <a:pt x="11151" y="2310"/>
                </a:cubicBez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088880" y="5427720"/>
            <a:ext cx="4014360" cy="839880"/>
          </a:xfrm>
          <a:custGeom>
            <a:avLst/>
            <a:gdLst/>
            <a:ahLst/>
            <a:cxnLst/>
            <a:rect l="0" t="0" r="r" b="b"/>
            <a:pathLst>
              <a:path w="11151" h="2333">
                <a:moveTo>
                  <a:pt x="11151" y="23"/>
                </a:moveTo>
                <a:cubicBezTo>
                  <a:pt x="11147" y="27"/>
                  <a:pt x="11143" y="31"/>
                  <a:pt x="11139" y="35"/>
                </a:cubicBezTo>
                <a:lnTo>
                  <a:pt x="11116" y="13"/>
                </a:lnTo>
                <a:cubicBezTo>
                  <a:pt x="11120" y="9"/>
                  <a:pt x="11124" y="4"/>
                  <a:pt x="11129" y="0"/>
                </a:cubicBezTo>
                <a:lnTo>
                  <a:pt x="11151" y="23"/>
                </a:lnTo>
                <a:moveTo>
                  <a:pt x="10949" y="219"/>
                </a:moveTo>
                <a:lnTo>
                  <a:pt x="10927" y="196"/>
                </a:lnTo>
                <a:cubicBezTo>
                  <a:pt x="10966" y="160"/>
                  <a:pt x="11004" y="124"/>
                  <a:pt x="11041" y="87"/>
                </a:cubicBezTo>
                <a:lnTo>
                  <a:pt x="11064" y="110"/>
                </a:lnTo>
                <a:cubicBezTo>
                  <a:pt x="11026" y="147"/>
                  <a:pt x="10987" y="183"/>
                  <a:pt x="10949" y="219"/>
                </a:cubicBezTo>
                <a:moveTo>
                  <a:pt x="10753" y="395"/>
                </a:moveTo>
                <a:lnTo>
                  <a:pt x="10732" y="371"/>
                </a:lnTo>
                <a:cubicBezTo>
                  <a:pt x="10772" y="337"/>
                  <a:pt x="10811" y="302"/>
                  <a:pt x="10850" y="267"/>
                </a:cubicBezTo>
                <a:lnTo>
                  <a:pt x="10871" y="290"/>
                </a:lnTo>
                <a:cubicBezTo>
                  <a:pt x="10832" y="326"/>
                  <a:pt x="10793" y="361"/>
                  <a:pt x="10753" y="395"/>
                </a:cubicBezTo>
                <a:moveTo>
                  <a:pt x="10578" y="543"/>
                </a:moveTo>
                <a:cubicBezTo>
                  <a:pt x="10569" y="550"/>
                  <a:pt x="10560" y="558"/>
                  <a:pt x="10552" y="565"/>
                </a:cubicBezTo>
                <a:lnTo>
                  <a:pt x="10532" y="540"/>
                </a:lnTo>
                <a:cubicBezTo>
                  <a:pt x="10572" y="507"/>
                  <a:pt x="10613" y="473"/>
                  <a:pt x="10653" y="439"/>
                </a:cubicBezTo>
                <a:lnTo>
                  <a:pt x="10673" y="464"/>
                </a:lnTo>
                <a:cubicBezTo>
                  <a:pt x="10642" y="490"/>
                  <a:pt x="10610" y="517"/>
                  <a:pt x="10578" y="543"/>
                </a:cubicBezTo>
                <a:moveTo>
                  <a:pt x="10344" y="728"/>
                </a:moveTo>
                <a:lnTo>
                  <a:pt x="10325" y="703"/>
                </a:lnTo>
                <a:cubicBezTo>
                  <a:pt x="10367" y="671"/>
                  <a:pt x="10408" y="638"/>
                  <a:pt x="10450" y="606"/>
                </a:cubicBezTo>
                <a:lnTo>
                  <a:pt x="10469" y="631"/>
                </a:lnTo>
                <a:cubicBezTo>
                  <a:pt x="10428" y="663"/>
                  <a:pt x="10386" y="696"/>
                  <a:pt x="10344" y="728"/>
                </a:cubicBezTo>
                <a:moveTo>
                  <a:pt x="10132" y="884"/>
                </a:moveTo>
                <a:lnTo>
                  <a:pt x="10113" y="858"/>
                </a:lnTo>
                <a:cubicBezTo>
                  <a:pt x="10156" y="827"/>
                  <a:pt x="10199" y="797"/>
                  <a:pt x="10241" y="765"/>
                </a:cubicBezTo>
                <a:lnTo>
                  <a:pt x="10260" y="791"/>
                </a:lnTo>
                <a:cubicBezTo>
                  <a:pt x="10217" y="822"/>
                  <a:pt x="10175" y="853"/>
                  <a:pt x="10132" y="884"/>
                </a:cubicBezTo>
                <a:moveTo>
                  <a:pt x="9956" y="1004"/>
                </a:moveTo>
                <a:cubicBezTo>
                  <a:pt x="9942" y="1014"/>
                  <a:pt x="9929" y="1023"/>
                  <a:pt x="9915" y="1032"/>
                </a:cubicBezTo>
                <a:lnTo>
                  <a:pt x="9897" y="1005"/>
                </a:lnTo>
                <a:cubicBezTo>
                  <a:pt x="9941" y="977"/>
                  <a:pt x="9984" y="947"/>
                  <a:pt x="10028" y="918"/>
                </a:cubicBezTo>
                <a:lnTo>
                  <a:pt x="10046" y="944"/>
                </a:lnTo>
                <a:cubicBezTo>
                  <a:pt x="10016" y="964"/>
                  <a:pt x="9986" y="984"/>
                  <a:pt x="9956" y="1004"/>
                </a:cubicBezTo>
                <a:moveTo>
                  <a:pt x="9692" y="1174"/>
                </a:moveTo>
                <a:lnTo>
                  <a:pt x="9675" y="1147"/>
                </a:lnTo>
                <a:cubicBezTo>
                  <a:pt x="9720" y="1119"/>
                  <a:pt x="9765" y="1091"/>
                  <a:pt x="9809" y="1063"/>
                </a:cubicBezTo>
                <a:lnTo>
                  <a:pt x="9826" y="1089"/>
                </a:lnTo>
                <a:cubicBezTo>
                  <a:pt x="9782" y="1118"/>
                  <a:pt x="9737" y="1146"/>
                  <a:pt x="9692" y="1174"/>
                </a:cubicBezTo>
                <a:moveTo>
                  <a:pt x="9464" y="1307"/>
                </a:moveTo>
                <a:lnTo>
                  <a:pt x="9449" y="1280"/>
                </a:lnTo>
                <a:cubicBezTo>
                  <a:pt x="9495" y="1254"/>
                  <a:pt x="9540" y="1228"/>
                  <a:pt x="9585" y="1201"/>
                </a:cubicBezTo>
                <a:lnTo>
                  <a:pt x="9601" y="1228"/>
                </a:lnTo>
                <a:cubicBezTo>
                  <a:pt x="9556" y="1255"/>
                  <a:pt x="9510" y="1281"/>
                  <a:pt x="9464" y="1307"/>
                </a:cubicBezTo>
                <a:moveTo>
                  <a:pt x="9293" y="1402"/>
                </a:moveTo>
                <a:cubicBezTo>
                  <a:pt x="9273" y="1412"/>
                  <a:pt x="9254" y="1423"/>
                  <a:pt x="9234" y="1433"/>
                </a:cubicBezTo>
                <a:lnTo>
                  <a:pt x="9219" y="1405"/>
                </a:lnTo>
                <a:cubicBezTo>
                  <a:pt x="9266" y="1381"/>
                  <a:pt x="9312" y="1356"/>
                  <a:pt x="9358" y="1331"/>
                </a:cubicBezTo>
                <a:lnTo>
                  <a:pt x="9373" y="1359"/>
                </a:lnTo>
                <a:cubicBezTo>
                  <a:pt x="9346" y="1373"/>
                  <a:pt x="9319" y="1388"/>
                  <a:pt x="9293" y="1402"/>
                </a:cubicBezTo>
                <a:moveTo>
                  <a:pt x="8998" y="1552"/>
                </a:moveTo>
                <a:lnTo>
                  <a:pt x="8984" y="1523"/>
                </a:lnTo>
                <a:cubicBezTo>
                  <a:pt x="9032" y="1500"/>
                  <a:pt x="9079" y="1477"/>
                  <a:pt x="9126" y="1453"/>
                </a:cubicBezTo>
                <a:lnTo>
                  <a:pt x="9140" y="1481"/>
                </a:lnTo>
                <a:cubicBezTo>
                  <a:pt x="9093" y="1505"/>
                  <a:pt x="9046" y="1529"/>
                  <a:pt x="8998" y="1552"/>
                </a:cubicBezTo>
                <a:moveTo>
                  <a:pt x="8758" y="1662"/>
                </a:moveTo>
                <a:lnTo>
                  <a:pt x="8746" y="1633"/>
                </a:lnTo>
                <a:cubicBezTo>
                  <a:pt x="8794" y="1612"/>
                  <a:pt x="8841" y="1590"/>
                  <a:pt x="8889" y="1568"/>
                </a:cubicBezTo>
                <a:lnTo>
                  <a:pt x="8902" y="1597"/>
                </a:lnTo>
                <a:cubicBezTo>
                  <a:pt x="8855" y="1619"/>
                  <a:pt x="8807" y="1641"/>
                  <a:pt x="8758" y="1662"/>
                </a:cubicBezTo>
                <a:moveTo>
                  <a:pt x="8593" y="1733"/>
                </a:moveTo>
                <a:cubicBezTo>
                  <a:pt x="8568" y="1743"/>
                  <a:pt x="8542" y="1754"/>
                  <a:pt x="8517" y="1764"/>
                </a:cubicBezTo>
                <a:lnTo>
                  <a:pt x="8505" y="1735"/>
                </a:lnTo>
                <a:cubicBezTo>
                  <a:pt x="8553" y="1715"/>
                  <a:pt x="8602" y="1695"/>
                  <a:pt x="8650" y="1675"/>
                </a:cubicBezTo>
                <a:lnTo>
                  <a:pt x="8662" y="1704"/>
                </a:lnTo>
                <a:cubicBezTo>
                  <a:pt x="8639" y="1714"/>
                  <a:pt x="8616" y="1723"/>
                  <a:pt x="8593" y="1733"/>
                </a:cubicBezTo>
                <a:moveTo>
                  <a:pt x="8270" y="1859"/>
                </a:moveTo>
                <a:lnTo>
                  <a:pt x="8259" y="1829"/>
                </a:lnTo>
                <a:cubicBezTo>
                  <a:pt x="8308" y="1811"/>
                  <a:pt x="8358" y="1792"/>
                  <a:pt x="8407" y="1773"/>
                </a:cubicBezTo>
                <a:lnTo>
                  <a:pt x="8419" y="1803"/>
                </a:lnTo>
                <a:cubicBezTo>
                  <a:pt x="8369" y="1822"/>
                  <a:pt x="8320" y="1841"/>
                  <a:pt x="8270" y="1859"/>
                </a:cubicBezTo>
                <a:moveTo>
                  <a:pt x="8020" y="1945"/>
                </a:moveTo>
                <a:lnTo>
                  <a:pt x="8010" y="1914"/>
                </a:lnTo>
                <a:cubicBezTo>
                  <a:pt x="8060" y="1898"/>
                  <a:pt x="8110" y="1881"/>
                  <a:pt x="8160" y="1864"/>
                </a:cubicBezTo>
                <a:lnTo>
                  <a:pt x="8170" y="1894"/>
                </a:lnTo>
                <a:cubicBezTo>
                  <a:pt x="8120" y="1911"/>
                  <a:pt x="8070" y="1928"/>
                  <a:pt x="8020" y="1945"/>
                </a:cubicBezTo>
                <a:moveTo>
                  <a:pt x="7865" y="1994"/>
                </a:moveTo>
                <a:cubicBezTo>
                  <a:pt x="7833" y="2003"/>
                  <a:pt x="7802" y="2012"/>
                  <a:pt x="7770" y="2022"/>
                </a:cubicBezTo>
                <a:lnTo>
                  <a:pt x="7761" y="1991"/>
                </a:lnTo>
                <a:cubicBezTo>
                  <a:pt x="7812" y="1977"/>
                  <a:pt x="7861" y="1962"/>
                  <a:pt x="7911" y="1946"/>
                </a:cubicBezTo>
                <a:lnTo>
                  <a:pt x="7921" y="1976"/>
                </a:lnTo>
                <a:cubicBezTo>
                  <a:pt x="7902" y="1982"/>
                  <a:pt x="7883" y="1988"/>
                  <a:pt x="7865" y="1994"/>
                </a:cubicBezTo>
                <a:moveTo>
                  <a:pt x="7514" y="2091"/>
                </a:moveTo>
                <a:lnTo>
                  <a:pt x="7506" y="2060"/>
                </a:lnTo>
                <a:cubicBezTo>
                  <a:pt x="7558" y="2047"/>
                  <a:pt x="7609" y="2034"/>
                  <a:pt x="7660" y="2020"/>
                </a:cubicBezTo>
                <a:lnTo>
                  <a:pt x="7669" y="2050"/>
                </a:lnTo>
                <a:cubicBezTo>
                  <a:pt x="7617" y="2064"/>
                  <a:pt x="7566" y="2078"/>
                  <a:pt x="7514" y="2091"/>
                </a:cubicBezTo>
                <a:moveTo>
                  <a:pt x="7258" y="2152"/>
                </a:moveTo>
                <a:lnTo>
                  <a:pt x="7251" y="2121"/>
                </a:lnTo>
                <a:cubicBezTo>
                  <a:pt x="7302" y="2109"/>
                  <a:pt x="7353" y="2098"/>
                  <a:pt x="7405" y="2085"/>
                </a:cubicBezTo>
                <a:lnTo>
                  <a:pt x="7412" y="2116"/>
                </a:lnTo>
                <a:cubicBezTo>
                  <a:pt x="7361" y="2129"/>
                  <a:pt x="7309" y="2140"/>
                  <a:pt x="7258" y="2152"/>
                </a:cubicBezTo>
                <a:moveTo>
                  <a:pt x="7114" y="2182"/>
                </a:moveTo>
                <a:cubicBezTo>
                  <a:pt x="7077" y="2189"/>
                  <a:pt x="7039" y="2196"/>
                  <a:pt x="7002" y="2203"/>
                </a:cubicBezTo>
                <a:lnTo>
                  <a:pt x="6996" y="2172"/>
                </a:lnTo>
                <a:cubicBezTo>
                  <a:pt x="7047" y="2162"/>
                  <a:pt x="7098" y="2153"/>
                  <a:pt x="7149" y="2142"/>
                </a:cubicBezTo>
                <a:lnTo>
                  <a:pt x="7156" y="2173"/>
                </a:lnTo>
                <a:cubicBezTo>
                  <a:pt x="7142" y="2176"/>
                  <a:pt x="7128" y="2179"/>
                  <a:pt x="7114" y="2182"/>
                </a:cubicBezTo>
                <a:moveTo>
                  <a:pt x="6740" y="2247"/>
                </a:moveTo>
                <a:lnTo>
                  <a:pt x="6735" y="2215"/>
                </a:lnTo>
                <a:cubicBezTo>
                  <a:pt x="6787" y="2208"/>
                  <a:pt x="6839" y="2199"/>
                  <a:pt x="6892" y="2190"/>
                </a:cubicBezTo>
                <a:lnTo>
                  <a:pt x="6897" y="2222"/>
                </a:lnTo>
                <a:cubicBezTo>
                  <a:pt x="6845" y="2231"/>
                  <a:pt x="6792" y="2239"/>
                  <a:pt x="6740" y="2247"/>
                </a:cubicBezTo>
                <a:moveTo>
                  <a:pt x="6479" y="2281"/>
                </a:moveTo>
                <a:lnTo>
                  <a:pt x="6475" y="2250"/>
                </a:lnTo>
                <a:cubicBezTo>
                  <a:pt x="6527" y="2244"/>
                  <a:pt x="6579" y="2237"/>
                  <a:pt x="6631" y="2230"/>
                </a:cubicBezTo>
                <a:lnTo>
                  <a:pt x="6635" y="2262"/>
                </a:lnTo>
                <a:cubicBezTo>
                  <a:pt x="6583" y="2269"/>
                  <a:pt x="6531" y="2275"/>
                  <a:pt x="6479" y="2281"/>
                </a:cubicBezTo>
                <a:moveTo>
                  <a:pt x="6349" y="2295"/>
                </a:moveTo>
                <a:cubicBezTo>
                  <a:pt x="6305" y="2299"/>
                  <a:pt x="6262" y="2303"/>
                  <a:pt x="6218" y="2307"/>
                </a:cubicBezTo>
                <a:lnTo>
                  <a:pt x="6215" y="2275"/>
                </a:lnTo>
                <a:cubicBezTo>
                  <a:pt x="6268" y="2271"/>
                  <a:pt x="6320" y="2266"/>
                  <a:pt x="6372" y="2261"/>
                </a:cubicBezTo>
                <a:lnTo>
                  <a:pt x="6375" y="2292"/>
                </a:lnTo>
                <a:cubicBezTo>
                  <a:pt x="6366" y="2293"/>
                  <a:pt x="6358" y="2294"/>
                  <a:pt x="6349" y="2295"/>
                </a:cubicBezTo>
                <a:moveTo>
                  <a:pt x="5953" y="2324"/>
                </a:moveTo>
                <a:lnTo>
                  <a:pt x="5952" y="2292"/>
                </a:lnTo>
                <a:cubicBezTo>
                  <a:pt x="6004" y="2290"/>
                  <a:pt x="6057" y="2287"/>
                  <a:pt x="6110" y="2283"/>
                </a:cubicBezTo>
                <a:lnTo>
                  <a:pt x="6112" y="2315"/>
                </a:lnTo>
                <a:cubicBezTo>
                  <a:pt x="6059" y="2318"/>
                  <a:pt x="6006" y="2322"/>
                  <a:pt x="5953" y="2324"/>
                </a:cubicBezTo>
                <a:moveTo>
                  <a:pt x="5691" y="2332"/>
                </a:moveTo>
                <a:lnTo>
                  <a:pt x="5691" y="2300"/>
                </a:lnTo>
                <a:cubicBezTo>
                  <a:pt x="5743" y="2300"/>
                  <a:pt x="5795" y="2298"/>
                  <a:pt x="5847" y="2297"/>
                </a:cubicBezTo>
                <a:lnTo>
                  <a:pt x="5848" y="2328"/>
                </a:lnTo>
                <a:cubicBezTo>
                  <a:pt x="5796" y="2330"/>
                  <a:pt x="5744" y="2331"/>
                  <a:pt x="5691" y="2332"/>
                </a:cubicBezTo>
                <a:moveTo>
                  <a:pt x="5576" y="2333"/>
                </a:moveTo>
                <a:cubicBezTo>
                  <a:pt x="5528" y="2333"/>
                  <a:pt x="5480" y="2333"/>
                  <a:pt x="5432" y="2332"/>
                </a:cubicBezTo>
                <a:lnTo>
                  <a:pt x="5432" y="2300"/>
                </a:lnTo>
                <a:cubicBezTo>
                  <a:pt x="5480" y="2301"/>
                  <a:pt x="5528" y="2301"/>
                  <a:pt x="5576" y="2301"/>
                </a:cubicBezTo>
                <a:lnTo>
                  <a:pt x="5588" y="2301"/>
                </a:lnTo>
                <a:lnTo>
                  <a:pt x="5588" y="2333"/>
                </a:lnTo>
                <a:cubicBezTo>
                  <a:pt x="5584" y="2333"/>
                  <a:pt x="5580" y="2333"/>
                  <a:pt x="5576" y="2333"/>
                </a:cubicBezTo>
                <a:moveTo>
                  <a:pt x="5168" y="2323"/>
                </a:moveTo>
                <a:lnTo>
                  <a:pt x="5170" y="2291"/>
                </a:lnTo>
                <a:cubicBezTo>
                  <a:pt x="5222" y="2294"/>
                  <a:pt x="5275" y="2296"/>
                  <a:pt x="5327" y="2297"/>
                </a:cubicBezTo>
                <a:lnTo>
                  <a:pt x="5326" y="2329"/>
                </a:lnTo>
                <a:cubicBezTo>
                  <a:pt x="5274" y="2328"/>
                  <a:pt x="5221" y="2325"/>
                  <a:pt x="5168" y="2323"/>
                </a:cubicBezTo>
                <a:moveTo>
                  <a:pt x="4903" y="2304"/>
                </a:moveTo>
                <a:lnTo>
                  <a:pt x="4906" y="2273"/>
                </a:lnTo>
                <a:cubicBezTo>
                  <a:pt x="4959" y="2277"/>
                  <a:pt x="5012" y="2281"/>
                  <a:pt x="5065" y="2285"/>
                </a:cubicBezTo>
                <a:lnTo>
                  <a:pt x="5063" y="2316"/>
                </a:lnTo>
                <a:cubicBezTo>
                  <a:pt x="5010" y="2313"/>
                  <a:pt x="4956" y="2309"/>
                  <a:pt x="4903" y="2304"/>
                </a:cubicBezTo>
                <a:moveTo>
                  <a:pt x="4643" y="2278"/>
                </a:moveTo>
                <a:lnTo>
                  <a:pt x="4647" y="2246"/>
                </a:lnTo>
                <a:cubicBezTo>
                  <a:pt x="4699" y="2252"/>
                  <a:pt x="4750" y="2258"/>
                  <a:pt x="4802" y="2263"/>
                </a:cubicBezTo>
                <a:lnTo>
                  <a:pt x="4799" y="2295"/>
                </a:lnTo>
                <a:cubicBezTo>
                  <a:pt x="4747" y="2290"/>
                  <a:pt x="4695" y="2284"/>
                  <a:pt x="4643" y="2278"/>
                </a:cubicBezTo>
                <a:moveTo>
                  <a:pt x="4382" y="2242"/>
                </a:moveTo>
                <a:lnTo>
                  <a:pt x="4387" y="2211"/>
                </a:lnTo>
                <a:cubicBezTo>
                  <a:pt x="4439" y="2219"/>
                  <a:pt x="4491" y="2226"/>
                  <a:pt x="4543" y="2233"/>
                </a:cubicBezTo>
                <a:lnTo>
                  <a:pt x="4539" y="2265"/>
                </a:lnTo>
                <a:cubicBezTo>
                  <a:pt x="4487" y="2258"/>
                  <a:pt x="4435" y="2250"/>
                  <a:pt x="4382" y="2242"/>
                </a:cubicBezTo>
                <a:moveTo>
                  <a:pt x="4120" y="2198"/>
                </a:moveTo>
                <a:lnTo>
                  <a:pt x="4126" y="2167"/>
                </a:lnTo>
                <a:cubicBezTo>
                  <a:pt x="4178" y="2176"/>
                  <a:pt x="4231" y="2186"/>
                  <a:pt x="4283" y="2194"/>
                </a:cubicBezTo>
                <a:lnTo>
                  <a:pt x="4278" y="2226"/>
                </a:lnTo>
                <a:cubicBezTo>
                  <a:pt x="4225" y="2217"/>
                  <a:pt x="4173" y="2208"/>
                  <a:pt x="4120" y="2198"/>
                </a:cubicBezTo>
                <a:moveTo>
                  <a:pt x="3865" y="2145"/>
                </a:moveTo>
                <a:lnTo>
                  <a:pt x="3871" y="2114"/>
                </a:lnTo>
                <a:cubicBezTo>
                  <a:pt x="3922" y="2126"/>
                  <a:pt x="3973" y="2136"/>
                  <a:pt x="4025" y="2147"/>
                </a:cubicBezTo>
                <a:lnTo>
                  <a:pt x="4018" y="2178"/>
                </a:lnTo>
                <a:cubicBezTo>
                  <a:pt x="3967" y="2168"/>
                  <a:pt x="3916" y="2157"/>
                  <a:pt x="3865" y="2145"/>
                </a:cubicBezTo>
                <a:moveTo>
                  <a:pt x="3608" y="2084"/>
                </a:moveTo>
                <a:lnTo>
                  <a:pt x="3616" y="2053"/>
                </a:lnTo>
                <a:cubicBezTo>
                  <a:pt x="3667" y="2066"/>
                  <a:pt x="3718" y="2079"/>
                  <a:pt x="3770" y="2091"/>
                </a:cubicBezTo>
                <a:lnTo>
                  <a:pt x="3762" y="2122"/>
                </a:lnTo>
                <a:cubicBezTo>
                  <a:pt x="3711" y="2110"/>
                  <a:pt x="3659" y="2097"/>
                  <a:pt x="3608" y="2084"/>
                </a:cubicBezTo>
                <a:moveTo>
                  <a:pt x="3353" y="2013"/>
                </a:moveTo>
                <a:lnTo>
                  <a:pt x="3362" y="1983"/>
                </a:lnTo>
                <a:cubicBezTo>
                  <a:pt x="3412" y="1998"/>
                  <a:pt x="3463" y="2012"/>
                  <a:pt x="3514" y="2026"/>
                </a:cubicBezTo>
                <a:lnTo>
                  <a:pt x="3506" y="2057"/>
                </a:lnTo>
                <a:cubicBezTo>
                  <a:pt x="3455" y="2043"/>
                  <a:pt x="3404" y="2028"/>
                  <a:pt x="3353" y="2013"/>
                </a:cubicBezTo>
                <a:moveTo>
                  <a:pt x="3103" y="1936"/>
                </a:moveTo>
                <a:lnTo>
                  <a:pt x="3113" y="1905"/>
                </a:lnTo>
                <a:cubicBezTo>
                  <a:pt x="3162" y="1922"/>
                  <a:pt x="3212" y="1938"/>
                  <a:pt x="3262" y="1953"/>
                </a:cubicBezTo>
                <a:lnTo>
                  <a:pt x="3253" y="1983"/>
                </a:lnTo>
                <a:cubicBezTo>
                  <a:pt x="3203" y="1968"/>
                  <a:pt x="3153" y="1952"/>
                  <a:pt x="3103" y="1936"/>
                </a:cubicBezTo>
                <a:moveTo>
                  <a:pt x="2854" y="1849"/>
                </a:moveTo>
                <a:lnTo>
                  <a:pt x="2865" y="1819"/>
                </a:lnTo>
                <a:cubicBezTo>
                  <a:pt x="2914" y="1837"/>
                  <a:pt x="2964" y="1855"/>
                  <a:pt x="3014" y="1872"/>
                </a:cubicBezTo>
                <a:lnTo>
                  <a:pt x="3003" y="1902"/>
                </a:lnTo>
                <a:cubicBezTo>
                  <a:pt x="2953" y="1885"/>
                  <a:pt x="2903" y="1867"/>
                  <a:pt x="2854" y="1849"/>
                </a:cubicBezTo>
                <a:moveTo>
                  <a:pt x="2607" y="1753"/>
                </a:moveTo>
                <a:lnTo>
                  <a:pt x="2619" y="1724"/>
                </a:lnTo>
                <a:cubicBezTo>
                  <a:pt x="2668" y="1744"/>
                  <a:pt x="2717" y="1763"/>
                  <a:pt x="2766" y="1782"/>
                </a:cubicBezTo>
                <a:lnTo>
                  <a:pt x="2755" y="1811"/>
                </a:lnTo>
                <a:cubicBezTo>
                  <a:pt x="2705" y="1793"/>
                  <a:pt x="2656" y="1773"/>
                  <a:pt x="2607" y="1753"/>
                </a:cubicBezTo>
                <a:moveTo>
                  <a:pt x="2366" y="1650"/>
                </a:moveTo>
                <a:lnTo>
                  <a:pt x="2379" y="1621"/>
                </a:lnTo>
                <a:cubicBezTo>
                  <a:pt x="2427" y="1643"/>
                  <a:pt x="2475" y="1664"/>
                  <a:pt x="2523" y="1684"/>
                </a:cubicBezTo>
                <a:lnTo>
                  <a:pt x="2511" y="1713"/>
                </a:lnTo>
                <a:cubicBezTo>
                  <a:pt x="2462" y="1693"/>
                  <a:pt x="2414" y="1672"/>
                  <a:pt x="2366" y="1650"/>
                </a:cubicBezTo>
                <a:moveTo>
                  <a:pt x="2127" y="1539"/>
                </a:moveTo>
                <a:lnTo>
                  <a:pt x="2140" y="1511"/>
                </a:lnTo>
                <a:cubicBezTo>
                  <a:pt x="2188" y="1534"/>
                  <a:pt x="2235" y="1556"/>
                  <a:pt x="2283" y="1578"/>
                </a:cubicBezTo>
                <a:lnTo>
                  <a:pt x="2270" y="1607"/>
                </a:lnTo>
                <a:cubicBezTo>
                  <a:pt x="2222" y="1585"/>
                  <a:pt x="2174" y="1562"/>
                  <a:pt x="2127" y="1539"/>
                </a:cubicBezTo>
                <a:moveTo>
                  <a:pt x="1891" y="1420"/>
                </a:moveTo>
                <a:lnTo>
                  <a:pt x="1906" y="1391"/>
                </a:lnTo>
                <a:cubicBezTo>
                  <a:pt x="1952" y="1416"/>
                  <a:pt x="1999" y="1440"/>
                  <a:pt x="2046" y="1464"/>
                </a:cubicBezTo>
                <a:lnTo>
                  <a:pt x="2032" y="1492"/>
                </a:lnTo>
                <a:cubicBezTo>
                  <a:pt x="1985" y="1468"/>
                  <a:pt x="1938" y="1444"/>
                  <a:pt x="1891" y="1420"/>
                </a:cubicBezTo>
                <a:moveTo>
                  <a:pt x="1661" y="1293"/>
                </a:moveTo>
                <a:lnTo>
                  <a:pt x="1677" y="1265"/>
                </a:lnTo>
                <a:cubicBezTo>
                  <a:pt x="1722" y="1292"/>
                  <a:pt x="1768" y="1317"/>
                  <a:pt x="1814" y="1342"/>
                </a:cubicBezTo>
                <a:lnTo>
                  <a:pt x="1799" y="1370"/>
                </a:lnTo>
                <a:cubicBezTo>
                  <a:pt x="1753" y="1345"/>
                  <a:pt x="1707" y="1319"/>
                  <a:pt x="1661" y="1293"/>
                </a:cubicBezTo>
                <a:moveTo>
                  <a:pt x="1434" y="1158"/>
                </a:moveTo>
                <a:lnTo>
                  <a:pt x="1451" y="1131"/>
                </a:lnTo>
                <a:cubicBezTo>
                  <a:pt x="1496" y="1159"/>
                  <a:pt x="1541" y="1186"/>
                  <a:pt x="1586" y="1213"/>
                </a:cubicBezTo>
                <a:lnTo>
                  <a:pt x="1570" y="1240"/>
                </a:lnTo>
                <a:cubicBezTo>
                  <a:pt x="1524" y="1213"/>
                  <a:pt x="1479" y="1186"/>
                  <a:pt x="1434" y="1158"/>
                </a:cubicBezTo>
                <a:moveTo>
                  <a:pt x="1212" y="1016"/>
                </a:moveTo>
                <a:lnTo>
                  <a:pt x="1229" y="989"/>
                </a:lnTo>
                <a:cubicBezTo>
                  <a:pt x="1273" y="1019"/>
                  <a:pt x="1317" y="1047"/>
                  <a:pt x="1362" y="1076"/>
                </a:cubicBezTo>
                <a:lnTo>
                  <a:pt x="1345" y="1102"/>
                </a:lnTo>
                <a:cubicBezTo>
                  <a:pt x="1300" y="1074"/>
                  <a:pt x="1256" y="1045"/>
                  <a:pt x="1212" y="1016"/>
                </a:cubicBezTo>
                <a:moveTo>
                  <a:pt x="995" y="867"/>
                </a:moveTo>
                <a:lnTo>
                  <a:pt x="1014" y="841"/>
                </a:lnTo>
                <a:cubicBezTo>
                  <a:pt x="1056" y="871"/>
                  <a:pt x="1100" y="902"/>
                  <a:pt x="1143" y="931"/>
                </a:cubicBezTo>
                <a:lnTo>
                  <a:pt x="1125" y="957"/>
                </a:lnTo>
                <a:cubicBezTo>
                  <a:pt x="1081" y="928"/>
                  <a:pt x="1038" y="897"/>
                  <a:pt x="995" y="867"/>
                </a:cubicBezTo>
                <a:moveTo>
                  <a:pt x="783" y="710"/>
                </a:moveTo>
                <a:lnTo>
                  <a:pt x="803" y="685"/>
                </a:lnTo>
                <a:cubicBezTo>
                  <a:pt x="844" y="717"/>
                  <a:pt x="887" y="749"/>
                  <a:pt x="929" y="780"/>
                </a:cubicBezTo>
                <a:lnTo>
                  <a:pt x="910" y="805"/>
                </a:lnTo>
                <a:cubicBezTo>
                  <a:pt x="868" y="774"/>
                  <a:pt x="825" y="742"/>
                  <a:pt x="783" y="710"/>
                </a:cubicBezTo>
                <a:moveTo>
                  <a:pt x="576" y="546"/>
                </a:moveTo>
                <a:lnTo>
                  <a:pt x="597" y="522"/>
                </a:lnTo>
                <a:cubicBezTo>
                  <a:pt x="637" y="555"/>
                  <a:pt x="678" y="588"/>
                  <a:pt x="720" y="621"/>
                </a:cubicBezTo>
                <a:lnTo>
                  <a:pt x="700" y="646"/>
                </a:lnTo>
                <a:cubicBezTo>
                  <a:pt x="659" y="613"/>
                  <a:pt x="617" y="580"/>
                  <a:pt x="576" y="546"/>
                </a:cubicBezTo>
                <a:moveTo>
                  <a:pt x="376" y="376"/>
                </a:moveTo>
                <a:lnTo>
                  <a:pt x="397" y="352"/>
                </a:lnTo>
                <a:cubicBezTo>
                  <a:pt x="436" y="387"/>
                  <a:pt x="476" y="421"/>
                  <a:pt x="516" y="455"/>
                </a:cubicBezTo>
                <a:lnTo>
                  <a:pt x="496" y="479"/>
                </a:lnTo>
                <a:cubicBezTo>
                  <a:pt x="455" y="445"/>
                  <a:pt x="415" y="411"/>
                  <a:pt x="376" y="376"/>
                </a:cubicBezTo>
                <a:moveTo>
                  <a:pt x="181" y="199"/>
                </a:moveTo>
                <a:lnTo>
                  <a:pt x="202" y="176"/>
                </a:lnTo>
                <a:cubicBezTo>
                  <a:pt x="241" y="212"/>
                  <a:pt x="279" y="247"/>
                  <a:pt x="318" y="283"/>
                </a:cubicBezTo>
                <a:lnTo>
                  <a:pt x="297" y="306"/>
                </a:lnTo>
                <a:cubicBezTo>
                  <a:pt x="258" y="271"/>
                  <a:pt x="219" y="235"/>
                  <a:pt x="181" y="199"/>
                </a:cubicBezTo>
                <a:moveTo>
                  <a:pt x="0" y="23"/>
                </a:moveTo>
                <a:lnTo>
                  <a:pt x="22" y="0"/>
                </a:lnTo>
                <a:cubicBezTo>
                  <a:pt x="57" y="35"/>
                  <a:pt x="91" y="69"/>
                  <a:pt x="126" y="104"/>
                </a:cubicBezTo>
                <a:lnTo>
                  <a:pt x="104" y="127"/>
                </a:lnTo>
                <a:cubicBezTo>
                  <a:pt x="69" y="93"/>
                  <a:pt x="34" y="57"/>
                  <a:pt x="0" y="23"/>
                </a:cubicBez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8094960" y="1421640"/>
            <a:ext cx="839520" cy="4014720"/>
          </a:xfrm>
          <a:custGeom>
            <a:avLst/>
            <a:gdLst/>
            <a:ahLst/>
            <a:cxnLst/>
            <a:rect l="0" t="0" r="r" b="b"/>
            <a:pathLst>
              <a:path w="2332" h="11152">
                <a:moveTo>
                  <a:pt x="22" y="0"/>
                </a:moveTo>
                <a:cubicBezTo>
                  <a:pt x="28" y="6"/>
                  <a:pt x="33" y="11"/>
                  <a:pt x="39" y="17"/>
                </a:cubicBezTo>
                <a:lnTo>
                  <a:pt x="16" y="39"/>
                </a:lnTo>
                <a:cubicBezTo>
                  <a:pt x="11" y="34"/>
                  <a:pt x="5" y="28"/>
                  <a:pt x="0" y="23"/>
                </a:cubicBezTo>
                <a:lnTo>
                  <a:pt x="22" y="0"/>
                </a:lnTo>
                <a:moveTo>
                  <a:pt x="221" y="207"/>
                </a:moveTo>
                <a:lnTo>
                  <a:pt x="198" y="229"/>
                </a:lnTo>
                <a:cubicBezTo>
                  <a:pt x="162" y="190"/>
                  <a:pt x="126" y="152"/>
                  <a:pt x="90" y="114"/>
                </a:cubicBezTo>
                <a:lnTo>
                  <a:pt x="112" y="92"/>
                </a:lnTo>
                <a:cubicBezTo>
                  <a:pt x="149" y="130"/>
                  <a:pt x="185" y="168"/>
                  <a:pt x="221" y="207"/>
                </a:cubicBezTo>
                <a:moveTo>
                  <a:pt x="398" y="403"/>
                </a:moveTo>
                <a:lnTo>
                  <a:pt x="374" y="424"/>
                </a:lnTo>
                <a:cubicBezTo>
                  <a:pt x="339" y="384"/>
                  <a:pt x="304" y="345"/>
                  <a:pt x="269" y="306"/>
                </a:cubicBezTo>
                <a:lnTo>
                  <a:pt x="292" y="284"/>
                </a:lnTo>
                <a:cubicBezTo>
                  <a:pt x="328" y="324"/>
                  <a:pt x="363" y="363"/>
                  <a:pt x="398" y="403"/>
                </a:cubicBezTo>
                <a:moveTo>
                  <a:pt x="542" y="574"/>
                </a:moveTo>
                <a:cubicBezTo>
                  <a:pt x="550" y="584"/>
                  <a:pt x="558" y="594"/>
                  <a:pt x="567" y="604"/>
                </a:cubicBezTo>
                <a:lnTo>
                  <a:pt x="542" y="624"/>
                </a:lnTo>
                <a:cubicBezTo>
                  <a:pt x="509" y="584"/>
                  <a:pt x="476" y="543"/>
                  <a:pt x="442" y="503"/>
                </a:cubicBezTo>
                <a:lnTo>
                  <a:pt x="466" y="483"/>
                </a:lnTo>
                <a:cubicBezTo>
                  <a:pt x="491" y="513"/>
                  <a:pt x="517" y="543"/>
                  <a:pt x="542" y="574"/>
                </a:cubicBezTo>
                <a:moveTo>
                  <a:pt x="730" y="812"/>
                </a:moveTo>
                <a:lnTo>
                  <a:pt x="705" y="831"/>
                </a:lnTo>
                <a:cubicBezTo>
                  <a:pt x="673" y="789"/>
                  <a:pt x="640" y="748"/>
                  <a:pt x="608" y="706"/>
                </a:cubicBezTo>
                <a:lnTo>
                  <a:pt x="633" y="687"/>
                </a:lnTo>
                <a:cubicBezTo>
                  <a:pt x="666" y="728"/>
                  <a:pt x="698" y="770"/>
                  <a:pt x="730" y="812"/>
                </a:cubicBezTo>
                <a:moveTo>
                  <a:pt x="885" y="1025"/>
                </a:moveTo>
                <a:lnTo>
                  <a:pt x="860" y="1043"/>
                </a:lnTo>
                <a:cubicBezTo>
                  <a:pt x="829" y="1000"/>
                  <a:pt x="798" y="957"/>
                  <a:pt x="767" y="915"/>
                </a:cubicBezTo>
                <a:lnTo>
                  <a:pt x="793" y="896"/>
                </a:lnTo>
                <a:cubicBezTo>
                  <a:pt x="824" y="939"/>
                  <a:pt x="855" y="982"/>
                  <a:pt x="885" y="1025"/>
                </a:cubicBezTo>
                <a:moveTo>
                  <a:pt x="1003" y="1195"/>
                </a:moveTo>
                <a:cubicBezTo>
                  <a:pt x="1013" y="1211"/>
                  <a:pt x="1023" y="1226"/>
                  <a:pt x="1034" y="1242"/>
                </a:cubicBezTo>
                <a:lnTo>
                  <a:pt x="1007" y="1259"/>
                </a:lnTo>
                <a:cubicBezTo>
                  <a:pt x="978" y="1215"/>
                  <a:pt x="949" y="1172"/>
                  <a:pt x="919" y="1129"/>
                </a:cubicBezTo>
                <a:lnTo>
                  <a:pt x="945" y="1111"/>
                </a:lnTo>
                <a:cubicBezTo>
                  <a:pt x="965" y="1139"/>
                  <a:pt x="984" y="1167"/>
                  <a:pt x="1003" y="1195"/>
                </a:cubicBezTo>
                <a:moveTo>
                  <a:pt x="1175" y="1465"/>
                </a:moveTo>
                <a:lnTo>
                  <a:pt x="1148" y="1481"/>
                </a:lnTo>
                <a:cubicBezTo>
                  <a:pt x="1121" y="1436"/>
                  <a:pt x="1093" y="1392"/>
                  <a:pt x="1064" y="1347"/>
                </a:cubicBezTo>
                <a:lnTo>
                  <a:pt x="1091" y="1330"/>
                </a:lnTo>
                <a:cubicBezTo>
                  <a:pt x="1119" y="1375"/>
                  <a:pt x="1148" y="1420"/>
                  <a:pt x="1175" y="1465"/>
                </a:cubicBezTo>
                <a:moveTo>
                  <a:pt x="1309" y="1693"/>
                </a:moveTo>
                <a:lnTo>
                  <a:pt x="1281" y="1709"/>
                </a:lnTo>
                <a:cubicBezTo>
                  <a:pt x="1255" y="1663"/>
                  <a:pt x="1229" y="1617"/>
                  <a:pt x="1202" y="1571"/>
                </a:cubicBezTo>
                <a:lnTo>
                  <a:pt x="1229" y="1555"/>
                </a:lnTo>
                <a:cubicBezTo>
                  <a:pt x="1256" y="1601"/>
                  <a:pt x="1283" y="1647"/>
                  <a:pt x="1309" y="1693"/>
                </a:cubicBezTo>
                <a:moveTo>
                  <a:pt x="1400" y="1860"/>
                </a:moveTo>
                <a:cubicBezTo>
                  <a:pt x="1412" y="1881"/>
                  <a:pt x="1423" y="1902"/>
                  <a:pt x="1434" y="1924"/>
                </a:cubicBezTo>
                <a:lnTo>
                  <a:pt x="1406" y="1938"/>
                </a:lnTo>
                <a:cubicBezTo>
                  <a:pt x="1382" y="1892"/>
                  <a:pt x="1357" y="1846"/>
                  <a:pt x="1332" y="1800"/>
                </a:cubicBezTo>
                <a:lnTo>
                  <a:pt x="1360" y="1785"/>
                </a:lnTo>
                <a:cubicBezTo>
                  <a:pt x="1373" y="1810"/>
                  <a:pt x="1387" y="1835"/>
                  <a:pt x="1400" y="1860"/>
                </a:cubicBezTo>
                <a:moveTo>
                  <a:pt x="1553" y="2160"/>
                </a:moveTo>
                <a:lnTo>
                  <a:pt x="1524" y="2174"/>
                </a:lnTo>
                <a:cubicBezTo>
                  <a:pt x="1501" y="2126"/>
                  <a:pt x="1478" y="2079"/>
                  <a:pt x="1454" y="2032"/>
                </a:cubicBezTo>
                <a:lnTo>
                  <a:pt x="1482" y="2017"/>
                </a:lnTo>
                <a:cubicBezTo>
                  <a:pt x="1506" y="2065"/>
                  <a:pt x="1530" y="2112"/>
                  <a:pt x="1553" y="2160"/>
                </a:cubicBezTo>
                <a:moveTo>
                  <a:pt x="1663" y="2400"/>
                </a:moveTo>
                <a:lnTo>
                  <a:pt x="1634" y="2412"/>
                </a:lnTo>
                <a:cubicBezTo>
                  <a:pt x="1613" y="2364"/>
                  <a:pt x="1591" y="2316"/>
                  <a:pt x="1569" y="2269"/>
                </a:cubicBezTo>
                <a:lnTo>
                  <a:pt x="1598" y="2255"/>
                </a:lnTo>
                <a:cubicBezTo>
                  <a:pt x="1620" y="2303"/>
                  <a:pt x="1642" y="2351"/>
                  <a:pt x="1663" y="2400"/>
                </a:cubicBezTo>
                <a:moveTo>
                  <a:pt x="1731" y="2559"/>
                </a:moveTo>
                <a:cubicBezTo>
                  <a:pt x="1743" y="2586"/>
                  <a:pt x="1754" y="2614"/>
                  <a:pt x="1765" y="2641"/>
                </a:cubicBezTo>
                <a:lnTo>
                  <a:pt x="1735" y="2653"/>
                </a:lnTo>
                <a:cubicBezTo>
                  <a:pt x="1716" y="2604"/>
                  <a:pt x="1696" y="2556"/>
                  <a:pt x="1675" y="2508"/>
                </a:cubicBezTo>
                <a:lnTo>
                  <a:pt x="1705" y="2496"/>
                </a:lnTo>
                <a:cubicBezTo>
                  <a:pt x="1714" y="2517"/>
                  <a:pt x="1722" y="2538"/>
                  <a:pt x="1731" y="2559"/>
                </a:cubicBezTo>
                <a:moveTo>
                  <a:pt x="1859" y="2888"/>
                </a:moveTo>
                <a:lnTo>
                  <a:pt x="1829" y="2899"/>
                </a:lnTo>
                <a:cubicBezTo>
                  <a:pt x="1811" y="2850"/>
                  <a:pt x="1793" y="2800"/>
                  <a:pt x="1774" y="2751"/>
                </a:cubicBezTo>
                <a:lnTo>
                  <a:pt x="1803" y="2739"/>
                </a:lnTo>
                <a:cubicBezTo>
                  <a:pt x="1822" y="2789"/>
                  <a:pt x="1841" y="2839"/>
                  <a:pt x="1859" y="2888"/>
                </a:cubicBezTo>
                <a:moveTo>
                  <a:pt x="1945" y="3138"/>
                </a:moveTo>
                <a:lnTo>
                  <a:pt x="1915" y="3148"/>
                </a:lnTo>
                <a:cubicBezTo>
                  <a:pt x="1898" y="3098"/>
                  <a:pt x="1882" y="3048"/>
                  <a:pt x="1864" y="2998"/>
                </a:cubicBezTo>
                <a:lnTo>
                  <a:pt x="1894" y="2988"/>
                </a:lnTo>
                <a:cubicBezTo>
                  <a:pt x="1912" y="3038"/>
                  <a:pt x="1928" y="3088"/>
                  <a:pt x="1945" y="3138"/>
                </a:cubicBezTo>
                <a:moveTo>
                  <a:pt x="1993" y="3288"/>
                </a:moveTo>
                <a:cubicBezTo>
                  <a:pt x="2003" y="3321"/>
                  <a:pt x="2013" y="3354"/>
                  <a:pt x="2023" y="3388"/>
                </a:cubicBezTo>
                <a:lnTo>
                  <a:pt x="1992" y="3397"/>
                </a:lnTo>
                <a:cubicBezTo>
                  <a:pt x="1977" y="3347"/>
                  <a:pt x="1962" y="3297"/>
                  <a:pt x="1946" y="3247"/>
                </a:cubicBezTo>
                <a:lnTo>
                  <a:pt x="1976" y="3237"/>
                </a:lnTo>
                <a:cubicBezTo>
                  <a:pt x="1982" y="3254"/>
                  <a:pt x="1987" y="3271"/>
                  <a:pt x="1993" y="3288"/>
                </a:cubicBezTo>
                <a:moveTo>
                  <a:pt x="2092" y="3644"/>
                </a:moveTo>
                <a:lnTo>
                  <a:pt x="2061" y="3652"/>
                </a:lnTo>
                <a:cubicBezTo>
                  <a:pt x="2048" y="3600"/>
                  <a:pt x="2035" y="3549"/>
                  <a:pt x="2021" y="3498"/>
                </a:cubicBezTo>
                <a:lnTo>
                  <a:pt x="2051" y="3490"/>
                </a:lnTo>
                <a:cubicBezTo>
                  <a:pt x="2065" y="3541"/>
                  <a:pt x="2079" y="3592"/>
                  <a:pt x="2092" y="3644"/>
                </a:cubicBezTo>
                <a:moveTo>
                  <a:pt x="2152" y="3900"/>
                </a:moveTo>
                <a:lnTo>
                  <a:pt x="2121" y="3907"/>
                </a:lnTo>
                <a:cubicBezTo>
                  <a:pt x="2110" y="3856"/>
                  <a:pt x="2098" y="3805"/>
                  <a:pt x="2086" y="3754"/>
                </a:cubicBezTo>
                <a:lnTo>
                  <a:pt x="2117" y="3746"/>
                </a:lnTo>
                <a:cubicBezTo>
                  <a:pt x="2129" y="3798"/>
                  <a:pt x="2141" y="3849"/>
                  <a:pt x="2152" y="3900"/>
                </a:cubicBezTo>
                <a:moveTo>
                  <a:pt x="2181" y="4038"/>
                </a:moveTo>
                <a:cubicBezTo>
                  <a:pt x="2189" y="4078"/>
                  <a:pt x="2196" y="4117"/>
                  <a:pt x="2203" y="4157"/>
                </a:cubicBezTo>
                <a:lnTo>
                  <a:pt x="2172" y="4162"/>
                </a:lnTo>
                <a:cubicBezTo>
                  <a:pt x="2163" y="4111"/>
                  <a:pt x="2153" y="4060"/>
                  <a:pt x="2143" y="4009"/>
                </a:cubicBezTo>
                <a:lnTo>
                  <a:pt x="2174" y="4003"/>
                </a:lnTo>
                <a:cubicBezTo>
                  <a:pt x="2176" y="4014"/>
                  <a:pt x="2179" y="4026"/>
                  <a:pt x="2181" y="4038"/>
                </a:cubicBezTo>
                <a:moveTo>
                  <a:pt x="2247" y="4419"/>
                </a:moveTo>
                <a:lnTo>
                  <a:pt x="2216" y="4423"/>
                </a:lnTo>
                <a:cubicBezTo>
                  <a:pt x="2208" y="4371"/>
                  <a:pt x="2199" y="4319"/>
                  <a:pt x="2191" y="4267"/>
                </a:cubicBezTo>
                <a:lnTo>
                  <a:pt x="2222" y="4261"/>
                </a:lnTo>
                <a:cubicBezTo>
                  <a:pt x="2231" y="4314"/>
                  <a:pt x="2239" y="4366"/>
                  <a:pt x="2247" y="4419"/>
                </a:cubicBezTo>
                <a:moveTo>
                  <a:pt x="2281" y="4679"/>
                </a:moveTo>
                <a:lnTo>
                  <a:pt x="2250" y="4683"/>
                </a:lnTo>
                <a:cubicBezTo>
                  <a:pt x="2244" y="4631"/>
                  <a:pt x="2237" y="4579"/>
                  <a:pt x="2230" y="4527"/>
                </a:cubicBezTo>
                <a:lnTo>
                  <a:pt x="2262" y="4523"/>
                </a:lnTo>
                <a:cubicBezTo>
                  <a:pt x="2269" y="4575"/>
                  <a:pt x="2275" y="4627"/>
                  <a:pt x="2281" y="4679"/>
                </a:cubicBezTo>
                <a:moveTo>
                  <a:pt x="2294" y="4804"/>
                </a:moveTo>
                <a:cubicBezTo>
                  <a:pt x="2299" y="4849"/>
                  <a:pt x="2303" y="4895"/>
                  <a:pt x="2307" y="4940"/>
                </a:cubicBezTo>
                <a:lnTo>
                  <a:pt x="2275" y="4943"/>
                </a:lnTo>
                <a:cubicBezTo>
                  <a:pt x="2271" y="4891"/>
                  <a:pt x="2266" y="4838"/>
                  <a:pt x="2261" y="4786"/>
                </a:cubicBezTo>
                <a:lnTo>
                  <a:pt x="2292" y="4783"/>
                </a:lnTo>
                <a:cubicBezTo>
                  <a:pt x="2293" y="4790"/>
                  <a:pt x="2294" y="4797"/>
                  <a:pt x="2294" y="4804"/>
                </a:cubicBezTo>
                <a:moveTo>
                  <a:pt x="2324" y="5205"/>
                </a:moveTo>
                <a:lnTo>
                  <a:pt x="2292" y="5207"/>
                </a:lnTo>
                <a:cubicBezTo>
                  <a:pt x="2289" y="5154"/>
                  <a:pt x="2286" y="5101"/>
                  <a:pt x="2283" y="5049"/>
                </a:cubicBezTo>
                <a:lnTo>
                  <a:pt x="2315" y="5046"/>
                </a:lnTo>
                <a:cubicBezTo>
                  <a:pt x="2318" y="5099"/>
                  <a:pt x="2321" y="5152"/>
                  <a:pt x="2324" y="5205"/>
                </a:cubicBezTo>
                <a:moveTo>
                  <a:pt x="2332" y="5467"/>
                </a:moveTo>
                <a:lnTo>
                  <a:pt x="2300" y="5467"/>
                </a:lnTo>
                <a:cubicBezTo>
                  <a:pt x="2299" y="5415"/>
                  <a:pt x="2298" y="5363"/>
                  <a:pt x="2296" y="5311"/>
                </a:cubicBezTo>
                <a:lnTo>
                  <a:pt x="2328" y="5310"/>
                </a:lnTo>
                <a:cubicBezTo>
                  <a:pt x="2330" y="5362"/>
                  <a:pt x="2331" y="5415"/>
                  <a:pt x="2332" y="5467"/>
                </a:cubicBezTo>
                <a:moveTo>
                  <a:pt x="2332" y="5576"/>
                </a:moveTo>
                <a:cubicBezTo>
                  <a:pt x="2332" y="5627"/>
                  <a:pt x="2332" y="5677"/>
                  <a:pt x="2331" y="5727"/>
                </a:cubicBezTo>
                <a:lnTo>
                  <a:pt x="2299" y="5726"/>
                </a:lnTo>
                <a:cubicBezTo>
                  <a:pt x="2300" y="5676"/>
                  <a:pt x="2301" y="5626"/>
                  <a:pt x="2301" y="5577"/>
                </a:cubicBezTo>
                <a:lnTo>
                  <a:pt x="2301" y="5571"/>
                </a:lnTo>
                <a:lnTo>
                  <a:pt x="2332" y="5571"/>
                </a:lnTo>
                <a:cubicBezTo>
                  <a:pt x="2332" y="5573"/>
                  <a:pt x="2332" y="5575"/>
                  <a:pt x="2332" y="5576"/>
                </a:cubicBezTo>
                <a:moveTo>
                  <a:pt x="2322" y="5989"/>
                </a:moveTo>
                <a:lnTo>
                  <a:pt x="2290" y="5987"/>
                </a:lnTo>
                <a:cubicBezTo>
                  <a:pt x="2293" y="5935"/>
                  <a:pt x="2295" y="5882"/>
                  <a:pt x="2297" y="5830"/>
                </a:cubicBezTo>
                <a:lnTo>
                  <a:pt x="2328" y="5831"/>
                </a:lnTo>
                <a:cubicBezTo>
                  <a:pt x="2327" y="5884"/>
                  <a:pt x="2324" y="5936"/>
                  <a:pt x="2322" y="5989"/>
                </a:cubicBezTo>
                <a:moveTo>
                  <a:pt x="2303" y="6254"/>
                </a:moveTo>
                <a:lnTo>
                  <a:pt x="2272" y="6251"/>
                </a:lnTo>
                <a:cubicBezTo>
                  <a:pt x="2276" y="6198"/>
                  <a:pt x="2280" y="6145"/>
                  <a:pt x="2284" y="6092"/>
                </a:cubicBezTo>
                <a:lnTo>
                  <a:pt x="2315" y="6094"/>
                </a:lnTo>
                <a:cubicBezTo>
                  <a:pt x="2312" y="6148"/>
                  <a:pt x="2308" y="6201"/>
                  <a:pt x="2303" y="6254"/>
                </a:cubicBezTo>
                <a:moveTo>
                  <a:pt x="2276" y="6514"/>
                </a:moveTo>
                <a:lnTo>
                  <a:pt x="2245" y="6510"/>
                </a:lnTo>
                <a:cubicBezTo>
                  <a:pt x="2251" y="6459"/>
                  <a:pt x="2257" y="6407"/>
                  <a:pt x="2262" y="6355"/>
                </a:cubicBezTo>
                <a:lnTo>
                  <a:pt x="2294" y="6358"/>
                </a:lnTo>
                <a:cubicBezTo>
                  <a:pt x="2288" y="6410"/>
                  <a:pt x="2283" y="6462"/>
                  <a:pt x="2276" y="6514"/>
                </a:cubicBezTo>
                <a:moveTo>
                  <a:pt x="2241" y="6775"/>
                </a:moveTo>
                <a:lnTo>
                  <a:pt x="2209" y="6770"/>
                </a:lnTo>
                <a:cubicBezTo>
                  <a:pt x="2217" y="6718"/>
                  <a:pt x="2225" y="6666"/>
                  <a:pt x="2232" y="6614"/>
                </a:cubicBezTo>
                <a:lnTo>
                  <a:pt x="2263" y="6618"/>
                </a:lnTo>
                <a:cubicBezTo>
                  <a:pt x="2256" y="6670"/>
                  <a:pt x="2249" y="6723"/>
                  <a:pt x="2241" y="6775"/>
                </a:cubicBezTo>
                <a:moveTo>
                  <a:pt x="2196" y="7037"/>
                </a:moveTo>
                <a:lnTo>
                  <a:pt x="2165" y="7031"/>
                </a:lnTo>
                <a:cubicBezTo>
                  <a:pt x="2175" y="6979"/>
                  <a:pt x="2184" y="6927"/>
                  <a:pt x="2193" y="6874"/>
                </a:cubicBezTo>
                <a:lnTo>
                  <a:pt x="2224" y="6880"/>
                </a:lnTo>
                <a:cubicBezTo>
                  <a:pt x="2215" y="6932"/>
                  <a:pt x="2206" y="6984"/>
                  <a:pt x="2196" y="7037"/>
                </a:cubicBezTo>
                <a:moveTo>
                  <a:pt x="2143" y="7293"/>
                </a:moveTo>
                <a:lnTo>
                  <a:pt x="2112" y="7286"/>
                </a:lnTo>
                <a:cubicBezTo>
                  <a:pt x="2124" y="7235"/>
                  <a:pt x="2135" y="7184"/>
                  <a:pt x="2145" y="7132"/>
                </a:cubicBezTo>
                <a:lnTo>
                  <a:pt x="2176" y="7139"/>
                </a:lnTo>
                <a:cubicBezTo>
                  <a:pt x="2166" y="7190"/>
                  <a:pt x="2155" y="7242"/>
                  <a:pt x="2143" y="7293"/>
                </a:cubicBezTo>
                <a:moveTo>
                  <a:pt x="2082" y="7549"/>
                </a:moveTo>
                <a:lnTo>
                  <a:pt x="2051" y="7541"/>
                </a:lnTo>
                <a:cubicBezTo>
                  <a:pt x="2064" y="7490"/>
                  <a:pt x="2077" y="7439"/>
                  <a:pt x="2089" y="7388"/>
                </a:cubicBezTo>
                <a:lnTo>
                  <a:pt x="2120" y="7395"/>
                </a:lnTo>
                <a:cubicBezTo>
                  <a:pt x="2108" y="7447"/>
                  <a:pt x="2095" y="7498"/>
                  <a:pt x="2082" y="7549"/>
                </a:cubicBezTo>
                <a:moveTo>
                  <a:pt x="2011" y="7804"/>
                </a:moveTo>
                <a:lnTo>
                  <a:pt x="1980" y="7795"/>
                </a:lnTo>
                <a:cubicBezTo>
                  <a:pt x="1996" y="7745"/>
                  <a:pt x="2010" y="7694"/>
                  <a:pt x="2024" y="7643"/>
                </a:cubicBezTo>
                <a:lnTo>
                  <a:pt x="2054" y="7652"/>
                </a:lnTo>
                <a:cubicBezTo>
                  <a:pt x="2041" y="7703"/>
                  <a:pt x="2026" y="7754"/>
                  <a:pt x="2011" y="7804"/>
                </a:cubicBezTo>
                <a:moveTo>
                  <a:pt x="1932" y="8054"/>
                </a:moveTo>
                <a:lnTo>
                  <a:pt x="1902" y="8044"/>
                </a:lnTo>
                <a:cubicBezTo>
                  <a:pt x="1918" y="7995"/>
                  <a:pt x="1934" y="7945"/>
                  <a:pt x="1950" y="7895"/>
                </a:cubicBezTo>
                <a:lnTo>
                  <a:pt x="1980" y="7904"/>
                </a:lnTo>
                <a:cubicBezTo>
                  <a:pt x="1964" y="7954"/>
                  <a:pt x="1948" y="8004"/>
                  <a:pt x="1932" y="8054"/>
                </a:cubicBezTo>
                <a:moveTo>
                  <a:pt x="1845" y="8303"/>
                </a:moveTo>
                <a:lnTo>
                  <a:pt x="1815" y="8292"/>
                </a:lnTo>
                <a:cubicBezTo>
                  <a:pt x="1833" y="8243"/>
                  <a:pt x="1851" y="8193"/>
                  <a:pt x="1868" y="8143"/>
                </a:cubicBezTo>
                <a:lnTo>
                  <a:pt x="1898" y="8154"/>
                </a:lnTo>
                <a:cubicBezTo>
                  <a:pt x="1881" y="8204"/>
                  <a:pt x="1863" y="8254"/>
                  <a:pt x="1845" y="8303"/>
                </a:cubicBezTo>
                <a:moveTo>
                  <a:pt x="1749" y="8550"/>
                </a:moveTo>
                <a:lnTo>
                  <a:pt x="1720" y="8538"/>
                </a:lnTo>
                <a:cubicBezTo>
                  <a:pt x="1740" y="8489"/>
                  <a:pt x="1759" y="8440"/>
                  <a:pt x="1778" y="8391"/>
                </a:cubicBezTo>
                <a:lnTo>
                  <a:pt x="1808" y="8402"/>
                </a:lnTo>
                <a:cubicBezTo>
                  <a:pt x="1789" y="8452"/>
                  <a:pt x="1769" y="8501"/>
                  <a:pt x="1749" y="8550"/>
                </a:cubicBezTo>
                <a:moveTo>
                  <a:pt x="1646" y="8791"/>
                </a:moveTo>
                <a:lnTo>
                  <a:pt x="1617" y="8778"/>
                </a:lnTo>
                <a:cubicBezTo>
                  <a:pt x="1639" y="8730"/>
                  <a:pt x="1660" y="8682"/>
                  <a:pt x="1680" y="8634"/>
                </a:cubicBezTo>
                <a:lnTo>
                  <a:pt x="1709" y="8646"/>
                </a:lnTo>
                <a:cubicBezTo>
                  <a:pt x="1689" y="8695"/>
                  <a:pt x="1668" y="8743"/>
                  <a:pt x="1646" y="8791"/>
                </a:cubicBezTo>
                <a:moveTo>
                  <a:pt x="1535" y="9030"/>
                </a:moveTo>
                <a:lnTo>
                  <a:pt x="1506" y="9016"/>
                </a:lnTo>
                <a:cubicBezTo>
                  <a:pt x="1529" y="8969"/>
                  <a:pt x="1552" y="8921"/>
                  <a:pt x="1574" y="8873"/>
                </a:cubicBezTo>
                <a:lnTo>
                  <a:pt x="1603" y="8887"/>
                </a:lnTo>
                <a:cubicBezTo>
                  <a:pt x="1581" y="8935"/>
                  <a:pt x="1558" y="8983"/>
                  <a:pt x="1535" y="9030"/>
                </a:cubicBezTo>
                <a:moveTo>
                  <a:pt x="1415" y="9266"/>
                </a:moveTo>
                <a:lnTo>
                  <a:pt x="1387" y="9251"/>
                </a:lnTo>
                <a:cubicBezTo>
                  <a:pt x="1412" y="9204"/>
                  <a:pt x="1436" y="9158"/>
                  <a:pt x="1459" y="9111"/>
                </a:cubicBezTo>
                <a:lnTo>
                  <a:pt x="1488" y="9125"/>
                </a:lnTo>
                <a:cubicBezTo>
                  <a:pt x="1464" y="9172"/>
                  <a:pt x="1440" y="9219"/>
                  <a:pt x="1415" y="9266"/>
                </a:cubicBezTo>
                <a:moveTo>
                  <a:pt x="1288" y="9496"/>
                </a:moveTo>
                <a:lnTo>
                  <a:pt x="1261" y="9480"/>
                </a:lnTo>
                <a:cubicBezTo>
                  <a:pt x="1287" y="9434"/>
                  <a:pt x="1313" y="9389"/>
                  <a:pt x="1338" y="9343"/>
                </a:cubicBezTo>
                <a:lnTo>
                  <a:pt x="1366" y="9358"/>
                </a:lnTo>
                <a:cubicBezTo>
                  <a:pt x="1340" y="9404"/>
                  <a:pt x="1315" y="9450"/>
                  <a:pt x="1288" y="9496"/>
                </a:cubicBezTo>
                <a:moveTo>
                  <a:pt x="1154" y="9722"/>
                </a:moveTo>
                <a:lnTo>
                  <a:pt x="1126" y="9706"/>
                </a:lnTo>
                <a:cubicBezTo>
                  <a:pt x="1154" y="9661"/>
                  <a:pt x="1181" y="9616"/>
                  <a:pt x="1208" y="9570"/>
                </a:cubicBezTo>
                <a:lnTo>
                  <a:pt x="1236" y="9586"/>
                </a:lnTo>
                <a:cubicBezTo>
                  <a:pt x="1209" y="9632"/>
                  <a:pt x="1181" y="9677"/>
                  <a:pt x="1154" y="9722"/>
                </a:cubicBezTo>
                <a:moveTo>
                  <a:pt x="1011" y="9945"/>
                </a:moveTo>
                <a:lnTo>
                  <a:pt x="984" y="9927"/>
                </a:lnTo>
                <a:cubicBezTo>
                  <a:pt x="1014" y="9883"/>
                  <a:pt x="1042" y="9839"/>
                  <a:pt x="1071" y="9795"/>
                </a:cubicBezTo>
                <a:lnTo>
                  <a:pt x="1097" y="9812"/>
                </a:lnTo>
                <a:cubicBezTo>
                  <a:pt x="1069" y="9856"/>
                  <a:pt x="1040" y="9900"/>
                  <a:pt x="1011" y="9945"/>
                </a:cubicBezTo>
                <a:moveTo>
                  <a:pt x="862" y="10161"/>
                </a:moveTo>
                <a:lnTo>
                  <a:pt x="836" y="10142"/>
                </a:lnTo>
                <a:cubicBezTo>
                  <a:pt x="866" y="10100"/>
                  <a:pt x="896" y="10057"/>
                  <a:pt x="926" y="10013"/>
                </a:cubicBezTo>
                <a:lnTo>
                  <a:pt x="952" y="10031"/>
                </a:lnTo>
                <a:cubicBezTo>
                  <a:pt x="922" y="10075"/>
                  <a:pt x="892" y="10118"/>
                  <a:pt x="862" y="10161"/>
                </a:cubicBezTo>
                <a:moveTo>
                  <a:pt x="705" y="10373"/>
                </a:moveTo>
                <a:lnTo>
                  <a:pt x="680" y="10353"/>
                </a:lnTo>
                <a:cubicBezTo>
                  <a:pt x="712" y="10312"/>
                  <a:pt x="743" y="10270"/>
                  <a:pt x="774" y="10227"/>
                </a:cubicBezTo>
                <a:lnTo>
                  <a:pt x="800" y="10246"/>
                </a:lnTo>
                <a:cubicBezTo>
                  <a:pt x="769" y="10289"/>
                  <a:pt x="737" y="10331"/>
                  <a:pt x="705" y="10373"/>
                </a:cubicBezTo>
                <a:moveTo>
                  <a:pt x="542" y="10578"/>
                </a:moveTo>
                <a:cubicBezTo>
                  <a:pt x="541" y="10579"/>
                  <a:pt x="541" y="10579"/>
                  <a:pt x="541" y="10579"/>
                </a:cubicBezTo>
                <a:lnTo>
                  <a:pt x="516" y="10559"/>
                </a:lnTo>
                <a:cubicBezTo>
                  <a:pt x="550" y="10519"/>
                  <a:pt x="583" y="10478"/>
                  <a:pt x="615" y="10436"/>
                </a:cubicBezTo>
                <a:lnTo>
                  <a:pt x="640" y="10456"/>
                </a:lnTo>
                <a:cubicBezTo>
                  <a:pt x="608" y="10497"/>
                  <a:pt x="575" y="10538"/>
                  <a:pt x="542" y="10578"/>
                </a:cubicBezTo>
                <a:moveTo>
                  <a:pt x="370" y="10780"/>
                </a:moveTo>
                <a:lnTo>
                  <a:pt x="347" y="10759"/>
                </a:lnTo>
                <a:cubicBezTo>
                  <a:pt x="381" y="10720"/>
                  <a:pt x="416" y="10680"/>
                  <a:pt x="449" y="10640"/>
                </a:cubicBezTo>
                <a:lnTo>
                  <a:pt x="474" y="10660"/>
                </a:lnTo>
                <a:cubicBezTo>
                  <a:pt x="440" y="10701"/>
                  <a:pt x="405" y="10740"/>
                  <a:pt x="370" y="10780"/>
                </a:cubicBezTo>
                <a:moveTo>
                  <a:pt x="193" y="10975"/>
                </a:moveTo>
                <a:lnTo>
                  <a:pt x="170" y="10953"/>
                </a:lnTo>
                <a:cubicBezTo>
                  <a:pt x="206" y="10915"/>
                  <a:pt x="242" y="10876"/>
                  <a:pt x="277" y="10837"/>
                </a:cubicBezTo>
                <a:lnTo>
                  <a:pt x="301" y="10859"/>
                </a:lnTo>
                <a:cubicBezTo>
                  <a:pt x="265" y="10898"/>
                  <a:pt x="229" y="10937"/>
                  <a:pt x="193" y="10975"/>
                </a:cubicBezTo>
                <a:moveTo>
                  <a:pt x="22" y="11152"/>
                </a:moveTo>
                <a:lnTo>
                  <a:pt x="0" y="11129"/>
                </a:lnTo>
                <a:cubicBezTo>
                  <a:pt x="33" y="11096"/>
                  <a:pt x="65" y="11063"/>
                  <a:pt x="98" y="11029"/>
                </a:cubicBezTo>
                <a:lnTo>
                  <a:pt x="121" y="11051"/>
                </a:lnTo>
                <a:cubicBezTo>
                  <a:pt x="88" y="11085"/>
                  <a:pt x="55" y="11119"/>
                  <a:pt x="22" y="11152"/>
                </a:cubicBez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257280" y="1421640"/>
            <a:ext cx="839880" cy="4014720"/>
          </a:xfrm>
          <a:custGeom>
            <a:avLst/>
            <a:gdLst/>
            <a:ahLst/>
            <a:cxnLst/>
            <a:rect l="0" t="0" r="r" b="b"/>
            <a:pathLst>
              <a:path w="2333" h="11152">
                <a:moveTo>
                  <a:pt x="2311" y="11152"/>
                </a:moveTo>
                <a:cubicBezTo>
                  <a:pt x="2308" y="11149"/>
                  <a:pt x="2305" y="11146"/>
                  <a:pt x="2302" y="11144"/>
                </a:cubicBezTo>
                <a:lnTo>
                  <a:pt x="2325" y="11121"/>
                </a:lnTo>
                <a:cubicBezTo>
                  <a:pt x="2328" y="11124"/>
                  <a:pt x="2330" y="11127"/>
                  <a:pt x="2333" y="11129"/>
                </a:cubicBezTo>
                <a:lnTo>
                  <a:pt x="2311" y="11152"/>
                </a:lnTo>
                <a:moveTo>
                  <a:pt x="2119" y="10954"/>
                </a:moveTo>
                <a:lnTo>
                  <a:pt x="2143" y="10932"/>
                </a:lnTo>
                <a:cubicBezTo>
                  <a:pt x="2179" y="10971"/>
                  <a:pt x="2215" y="11009"/>
                  <a:pt x="2251" y="11046"/>
                </a:cubicBezTo>
                <a:lnTo>
                  <a:pt x="2229" y="11069"/>
                </a:lnTo>
                <a:cubicBezTo>
                  <a:pt x="2192" y="11031"/>
                  <a:pt x="2155" y="10992"/>
                  <a:pt x="2119" y="10954"/>
                </a:cubicBezTo>
                <a:moveTo>
                  <a:pt x="1943" y="10758"/>
                </a:moveTo>
                <a:lnTo>
                  <a:pt x="1967" y="10737"/>
                </a:lnTo>
                <a:cubicBezTo>
                  <a:pt x="2002" y="10777"/>
                  <a:pt x="2036" y="10816"/>
                  <a:pt x="2072" y="10855"/>
                </a:cubicBezTo>
                <a:lnTo>
                  <a:pt x="2048" y="10876"/>
                </a:lnTo>
                <a:cubicBezTo>
                  <a:pt x="2013" y="10837"/>
                  <a:pt x="1978" y="10798"/>
                  <a:pt x="1943" y="10758"/>
                </a:cubicBezTo>
                <a:moveTo>
                  <a:pt x="1791" y="10578"/>
                </a:moveTo>
                <a:cubicBezTo>
                  <a:pt x="1785" y="10571"/>
                  <a:pt x="1779" y="10564"/>
                  <a:pt x="1773" y="10557"/>
                </a:cubicBezTo>
                <a:lnTo>
                  <a:pt x="1798" y="10537"/>
                </a:lnTo>
                <a:cubicBezTo>
                  <a:pt x="1831" y="10578"/>
                  <a:pt x="1865" y="10618"/>
                  <a:pt x="1899" y="10658"/>
                </a:cubicBezTo>
                <a:lnTo>
                  <a:pt x="1875" y="10679"/>
                </a:lnTo>
                <a:cubicBezTo>
                  <a:pt x="1846" y="10645"/>
                  <a:pt x="1819" y="10612"/>
                  <a:pt x="1791" y="10578"/>
                </a:cubicBezTo>
                <a:moveTo>
                  <a:pt x="1610" y="10350"/>
                </a:moveTo>
                <a:lnTo>
                  <a:pt x="1635" y="10330"/>
                </a:lnTo>
                <a:cubicBezTo>
                  <a:pt x="1667" y="10372"/>
                  <a:pt x="1700" y="10414"/>
                  <a:pt x="1732" y="10455"/>
                </a:cubicBezTo>
                <a:lnTo>
                  <a:pt x="1707" y="10475"/>
                </a:lnTo>
                <a:cubicBezTo>
                  <a:pt x="1675" y="10433"/>
                  <a:pt x="1642" y="10392"/>
                  <a:pt x="1610" y="10350"/>
                </a:cubicBezTo>
                <a:moveTo>
                  <a:pt x="1454" y="10137"/>
                </a:moveTo>
                <a:lnTo>
                  <a:pt x="1480" y="10119"/>
                </a:lnTo>
                <a:cubicBezTo>
                  <a:pt x="1510" y="10162"/>
                  <a:pt x="1541" y="10204"/>
                  <a:pt x="1573" y="10246"/>
                </a:cubicBezTo>
                <a:lnTo>
                  <a:pt x="1547" y="10265"/>
                </a:lnTo>
                <a:cubicBezTo>
                  <a:pt x="1516" y="10223"/>
                  <a:pt x="1485" y="10180"/>
                  <a:pt x="1454" y="10137"/>
                </a:cubicBezTo>
                <a:moveTo>
                  <a:pt x="1329" y="9957"/>
                </a:moveTo>
                <a:cubicBezTo>
                  <a:pt x="1321" y="9945"/>
                  <a:pt x="1313" y="9933"/>
                  <a:pt x="1305" y="9920"/>
                </a:cubicBezTo>
                <a:lnTo>
                  <a:pt x="1331" y="9903"/>
                </a:lnTo>
                <a:cubicBezTo>
                  <a:pt x="1360" y="9947"/>
                  <a:pt x="1389" y="9990"/>
                  <a:pt x="1419" y="10033"/>
                </a:cubicBezTo>
                <a:lnTo>
                  <a:pt x="1393" y="10051"/>
                </a:lnTo>
                <a:cubicBezTo>
                  <a:pt x="1371" y="10020"/>
                  <a:pt x="1350" y="9989"/>
                  <a:pt x="1329" y="9957"/>
                </a:cubicBezTo>
                <a:moveTo>
                  <a:pt x="1163" y="9697"/>
                </a:moveTo>
                <a:lnTo>
                  <a:pt x="1190" y="9681"/>
                </a:lnTo>
                <a:cubicBezTo>
                  <a:pt x="1218" y="9726"/>
                  <a:pt x="1246" y="9770"/>
                  <a:pt x="1274" y="9815"/>
                </a:cubicBezTo>
                <a:lnTo>
                  <a:pt x="1247" y="9832"/>
                </a:lnTo>
                <a:cubicBezTo>
                  <a:pt x="1219" y="9787"/>
                  <a:pt x="1191" y="9743"/>
                  <a:pt x="1163" y="9697"/>
                </a:cubicBezTo>
                <a:moveTo>
                  <a:pt x="1029" y="9470"/>
                </a:moveTo>
                <a:lnTo>
                  <a:pt x="1056" y="9455"/>
                </a:lnTo>
                <a:cubicBezTo>
                  <a:pt x="1082" y="9500"/>
                  <a:pt x="1109" y="9546"/>
                  <a:pt x="1136" y="9591"/>
                </a:cubicBezTo>
                <a:lnTo>
                  <a:pt x="1108" y="9607"/>
                </a:lnTo>
                <a:cubicBezTo>
                  <a:pt x="1081" y="9562"/>
                  <a:pt x="1055" y="9516"/>
                  <a:pt x="1029" y="9470"/>
                </a:cubicBezTo>
                <a:moveTo>
                  <a:pt x="931" y="9293"/>
                </a:moveTo>
                <a:cubicBezTo>
                  <a:pt x="922" y="9276"/>
                  <a:pt x="912" y="9258"/>
                  <a:pt x="903" y="9240"/>
                </a:cubicBezTo>
                <a:lnTo>
                  <a:pt x="931" y="9225"/>
                </a:lnTo>
                <a:cubicBezTo>
                  <a:pt x="956" y="9272"/>
                  <a:pt x="980" y="9318"/>
                  <a:pt x="1005" y="9364"/>
                </a:cubicBezTo>
                <a:lnTo>
                  <a:pt x="978" y="9379"/>
                </a:lnTo>
                <a:cubicBezTo>
                  <a:pt x="962" y="9350"/>
                  <a:pt x="947" y="9322"/>
                  <a:pt x="931" y="9293"/>
                </a:cubicBezTo>
                <a:moveTo>
                  <a:pt x="784" y="9004"/>
                </a:moveTo>
                <a:lnTo>
                  <a:pt x="813" y="8990"/>
                </a:lnTo>
                <a:cubicBezTo>
                  <a:pt x="836" y="9038"/>
                  <a:pt x="859" y="9085"/>
                  <a:pt x="883" y="9132"/>
                </a:cubicBezTo>
                <a:lnTo>
                  <a:pt x="855" y="9147"/>
                </a:lnTo>
                <a:cubicBezTo>
                  <a:pt x="831" y="9099"/>
                  <a:pt x="807" y="9052"/>
                  <a:pt x="784" y="9004"/>
                </a:cubicBezTo>
                <a:moveTo>
                  <a:pt x="673" y="8764"/>
                </a:moveTo>
                <a:lnTo>
                  <a:pt x="703" y="8752"/>
                </a:lnTo>
                <a:cubicBezTo>
                  <a:pt x="724" y="8800"/>
                  <a:pt x="746" y="8848"/>
                  <a:pt x="768" y="8895"/>
                </a:cubicBezTo>
                <a:lnTo>
                  <a:pt x="739" y="8909"/>
                </a:lnTo>
                <a:cubicBezTo>
                  <a:pt x="717" y="8861"/>
                  <a:pt x="695" y="8813"/>
                  <a:pt x="673" y="8764"/>
                </a:cubicBezTo>
                <a:moveTo>
                  <a:pt x="600" y="8594"/>
                </a:moveTo>
                <a:cubicBezTo>
                  <a:pt x="591" y="8570"/>
                  <a:pt x="581" y="8547"/>
                  <a:pt x="572" y="8523"/>
                </a:cubicBezTo>
                <a:lnTo>
                  <a:pt x="601" y="8511"/>
                </a:lnTo>
                <a:cubicBezTo>
                  <a:pt x="621" y="8560"/>
                  <a:pt x="640" y="8608"/>
                  <a:pt x="661" y="8656"/>
                </a:cubicBezTo>
                <a:lnTo>
                  <a:pt x="632" y="8668"/>
                </a:lnTo>
                <a:cubicBezTo>
                  <a:pt x="621" y="8644"/>
                  <a:pt x="611" y="8619"/>
                  <a:pt x="600" y="8594"/>
                </a:cubicBezTo>
                <a:moveTo>
                  <a:pt x="477" y="8276"/>
                </a:moveTo>
                <a:lnTo>
                  <a:pt x="507" y="8265"/>
                </a:lnTo>
                <a:cubicBezTo>
                  <a:pt x="525" y="8315"/>
                  <a:pt x="543" y="8364"/>
                  <a:pt x="562" y="8414"/>
                </a:cubicBezTo>
                <a:lnTo>
                  <a:pt x="533" y="8425"/>
                </a:lnTo>
                <a:cubicBezTo>
                  <a:pt x="514" y="8376"/>
                  <a:pt x="495" y="8326"/>
                  <a:pt x="477" y="8276"/>
                </a:cubicBezTo>
                <a:moveTo>
                  <a:pt x="391" y="8027"/>
                </a:moveTo>
                <a:lnTo>
                  <a:pt x="421" y="8017"/>
                </a:lnTo>
                <a:cubicBezTo>
                  <a:pt x="437" y="8067"/>
                  <a:pt x="454" y="8117"/>
                  <a:pt x="471" y="8166"/>
                </a:cubicBezTo>
                <a:lnTo>
                  <a:pt x="441" y="8177"/>
                </a:lnTo>
                <a:cubicBezTo>
                  <a:pt x="424" y="8127"/>
                  <a:pt x="407" y="8077"/>
                  <a:pt x="391" y="8027"/>
                </a:cubicBezTo>
                <a:moveTo>
                  <a:pt x="340" y="7865"/>
                </a:moveTo>
                <a:cubicBezTo>
                  <a:pt x="331" y="7836"/>
                  <a:pt x="322" y="7806"/>
                  <a:pt x="313" y="7777"/>
                </a:cubicBezTo>
                <a:lnTo>
                  <a:pt x="344" y="7768"/>
                </a:lnTo>
                <a:cubicBezTo>
                  <a:pt x="358" y="7818"/>
                  <a:pt x="374" y="7868"/>
                  <a:pt x="389" y="7918"/>
                </a:cubicBezTo>
                <a:lnTo>
                  <a:pt x="359" y="7927"/>
                </a:lnTo>
                <a:cubicBezTo>
                  <a:pt x="352" y="7906"/>
                  <a:pt x="346" y="7886"/>
                  <a:pt x="340" y="7865"/>
                </a:cubicBezTo>
                <a:moveTo>
                  <a:pt x="244" y="7521"/>
                </a:moveTo>
                <a:lnTo>
                  <a:pt x="275" y="7513"/>
                </a:lnTo>
                <a:cubicBezTo>
                  <a:pt x="288" y="7564"/>
                  <a:pt x="301" y="7616"/>
                  <a:pt x="315" y="7667"/>
                </a:cubicBezTo>
                <a:lnTo>
                  <a:pt x="285" y="7675"/>
                </a:lnTo>
                <a:cubicBezTo>
                  <a:pt x="270" y="7624"/>
                  <a:pt x="257" y="7572"/>
                  <a:pt x="244" y="7521"/>
                </a:cubicBezTo>
                <a:moveTo>
                  <a:pt x="183" y="7264"/>
                </a:moveTo>
                <a:lnTo>
                  <a:pt x="214" y="7258"/>
                </a:lnTo>
                <a:cubicBezTo>
                  <a:pt x="225" y="7309"/>
                  <a:pt x="237" y="7360"/>
                  <a:pt x="249" y="7411"/>
                </a:cubicBezTo>
                <a:lnTo>
                  <a:pt x="218" y="7418"/>
                </a:lnTo>
                <a:cubicBezTo>
                  <a:pt x="206" y="7367"/>
                  <a:pt x="194" y="7316"/>
                  <a:pt x="183" y="7264"/>
                </a:cubicBezTo>
                <a:moveTo>
                  <a:pt x="152" y="7115"/>
                </a:moveTo>
                <a:cubicBezTo>
                  <a:pt x="145" y="7079"/>
                  <a:pt x="138" y="7044"/>
                  <a:pt x="131" y="7008"/>
                </a:cubicBezTo>
                <a:lnTo>
                  <a:pt x="163" y="7003"/>
                </a:lnTo>
                <a:cubicBezTo>
                  <a:pt x="172" y="7054"/>
                  <a:pt x="182" y="7105"/>
                  <a:pt x="192" y="7156"/>
                </a:cubicBezTo>
                <a:lnTo>
                  <a:pt x="161" y="7162"/>
                </a:lnTo>
                <a:cubicBezTo>
                  <a:pt x="158" y="7146"/>
                  <a:pt x="155" y="7131"/>
                  <a:pt x="152" y="7115"/>
                </a:cubicBezTo>
                <a:moveTo>
                  <a:pt x="87" y="6746"/>
                </a:moveTo>
                <a:lnTo>
                  <a:pt x="119" y="6741"/>
                </a:lnTo>
                <a:cubicBezTo>
                  <a:pt x="127" y="6794"/>
                  <a:pt x="135" y="6846"/>
                  <a:pt x="144" y="6898"/>
                </a:cubicBezTo>
                <a:lnTo>
                  <a:pt x="113" y="6904"/>
                </a:lnTo>
                <a:cubicBezTo>
                  <a:pt x="104" y="6851"/>
                  <a:pt x="95" y="6799"/>
                  <a:pt x="87" y="6746"/>
                </a:cubicBezTo>
                <a:moveTo>
                  <a:pt x="53" y="6485"/>
                </a:moveTo>
                <a:lnTo>
                  <a:pt x="84" y="6482"/>
                </a:lnTo>
                <a:cubicBezTo>
                  <a:pt x="90" y="6534"/>
                  <a:pt x="97" y="6586"/>
                  <a:pt x="104" y="6638"/>
                </a:cubicBezTo>
                <a:lnTo>
                  <a:pt x="73" y="6642"/>
                </a:lnTo>
                <a:cubicBezTo>
                  <a:pt x="65" y="6590"/>
                  <a:pt x="59" y="6538"/>
                  <a:pt x="53" y="6485"/>
                </a:cubicBezTo>
                <a:moveTo>
                  <a:pt x="38" y="6349"/>
                </a:moveTo>
                <a:cubicBezTo>
                  <a:pt x="34" y="6308"/>
                  <a:pt x="30" y="6266"/>
                  <a:pt x="27" y="6225"/>
                </a:cubicBezTo>
                <a:lnTo>
                  <a:pt x="59" y="6222"/>
                </a:lnTo>
                <a:cubicBezTo>
                  <a:pt x="63" y="6274"/>
                  <a:pt x="68" y="6327"/>
                  <a:pt x="73" y="6379"/>
                </a:cubicBezTo>
                <a:lnTo>
                  <a:pt x="41" y="6382"/>
                </a:lnTo>
                <a:cubicBezTo>
                  <a:pt x="40" y="6371"/>
                  <a:pt x="39" y="6360"/>
                  <a:pt x="38" y="6349"/>
                </a:cubicBezTo>
                <a:moveTo>
                  <a:pt x="10" y="5960"/>
                </a:moveTo>
                <a:lnTo>
                  <a:pt x="41" y="5958"/>
                </a:lnTo>
                <a:cubicBezTo>
                  <a:pt x="44" y="6011"/>
                  <a:pt x="47" y="6064"/>
                  <a:pt x="51" y="6116"/>
                </a:cubicBezTo>
                <a:lnTo>
                  <a:pt x="19" y="6119"/>
                </a:lnTo>
                <a:cubicBezTo>
                  <a:pt x="15" y="6066"/>
                  <a:pt x="12" y="6013"/>
                  <a:pt x="10" y="5960"/>
                </a:cubicBezTo>
                <a:moveTo>
                  <a:pt x="1" y="5698"/>
                </a:moveTo>
                <a:lnTo>
                  <a:pt x="33" y="5697"/>
                </a:lnTo>
                <a:cubicBezTo>
                  <a:pt x="34" y="5750"/>
                  <a:pt x="35" y="5802"/>
                  <a:pt x="37" y="5854"/>
                </a:cubicBezTo>
                <a:lnTo>
                  <a:pt x="5" y="5855"/>
                </a:lnTo>
                <a:cubicBezTo>
                  <a:pt x="3" y="5803"/>
                  <a:pt x="2" y="5750"/>
                  <a:pt x="1" y="5698"/>
                </a:cubicBezTo>
                <a:moveTo>
                  <a:pt x="0" y="5576"/>
                </a:moveTo>
                <a:cubicBezTo>
                  <a:pt x="0" y="5530"/>
                  <a:pt x="1" y="5484"/>
                  <a:pt x="1" y="5438"/>
                </a:cubicBezTo>
                <a:lnTo>
                  <a:pt x="33" y="5439"/>
                </a:lnTo>
                <a:cubicBezTo>
                  <a:pt x="32" y="5485"/>
                  <a:pt x="32" y="5531"/>
                  <a:pt x="32" y="5576"/>
                </a:cubicBezTo>
                <a:lnTo>
                  <a:pt x="32" y="5594"/>
                </a:lnTo>
                <a:lnTo>
                  <a:pt x="0" y="5594"/>
                </a:lnTo>
                <a:cubicBezTo>
                  <a:pt x="0" y="5588"/>
                  <a:pt x="0" y="5582"/>
                  <a:pt x="0" y="5576"/>
                </a:cubicBezTo>
                <a:moveTo>
                  <a:pt x="10" y="5176"/>
                </a:moveTo>
                <a:lnTo>
                  <a:pt x="42" y="5178"/>
                </a:lnTo>
                <a:cubicBezTo>
                  <a:pt x="39" y="5230"/>
                  <a:pt x="37" y="5283"/>
                  <a:pt x="36" y="5335"/>
                </a:cubicBezTo>
                <a:lnTo>
                  <a:pt x="4" y="5334"/>
                </a:lnTo>
                <a:cubicBezTo>
                  <a:pt x="6" y="5281"/>
                  <a:pt x="8" y="5229"/>
                  <a:pt x="10" y="5176"/>
                </a:cubicBezTo>
                <a:moveTo>
                  <a:pt x="28" y="4911"/>
                </a:moveTo>
                <a:lnTo>
                  <a:pt x="60" y="4914"/>
                </a:lnTo>
                <a:cubicBezTo>
                  <a:pt x="56" y="4967"/>
                  <a:pt x="52" y="5020"/>
                  <a:pt x="48" y="5073"/>
                </a:cubicBezTo>
                <a:lnTo>
                  <a:pt x="16" y="5071"/>
                </a:lnTo>
                <a:cubicBezTo>
                  <a:pt x="20" y="5017"/>
                  <a:pt x="24" y="4964"/>
                  <a:pt x="28" y="4911"/>
                </a:cubicBezTo>
                <a:moveTo>
                  <a:pt x="38" y="4804"/>
                </a:moveTo>
                <a:cubicBezTo>
                  <a:pt x="43" y="4753"/>
                  <a:pt x="49" y="4702"/>
                  <a:pt x="55" y="4651"/>
                </a:cubicBezTo>
                <a:lnTo>
                  <a:pt x="86" y="4654"/>
                </a:lnTo>
                <a:cubicBezTo>
                  <a:pt x="80" y="4706"/>
                  <a:pt x="75" y="4758"/>
                  <a:pt x="70" y="4810"/>
                </a:cubicBezTo>
                <a:lnTo>
                  <a:pt x="38" y="4807"/>
                </a:lnTo>
                <a:cubicBezTo>
                  <a:pt x="38" y="4806"/>
                  <a:pt x="38" y="4805"/>
                  <a:pt x="38" y="4804"/>
                </a:cubicBezTo>
                <a:moveTo>
                  <a:pt x="90" y="4390"/>
                </a:moveTo>
                <a:lnTo>
                  <a:pt x="121" y="4395"/>
                </a:lnTo>
                <a:cubicBezTo>
                  <a:pt x="114" y="4447"/>
                  <a:pt x="106" y="4499"/>
                  <a:pt x="99" y="4551"/>
                </a:cubicBezTo>
                <a:lnTo>
                  <a:pt x="68" y="4547"/>
                </a:lnTo>
                <a:cubicBezTo>
                  <a:pt x="75" y="4494"/>
                  <a:pt x="82" y="4442"/>
                  <a:pt x="90" y="4390"/>
                </a:cubicBezTo>
                <a:moveTo>
                  <a:pt x="134" y="4128"/>
                </a:moveTo>
                <a:lnTo>
                  <a:pt x="166" y="4134"/>
                </a:lnTo>
                <a:cubicBezTo>
                  <a:pt x="156" y="4186"/>
                  <a:pt x="147" y="4238"/>
                  <a:pt x="138" y="4291"/>
                </a:cubicBezTo>
                <a:lnTo>
                  <a:pt x="107" y="4285"/>
                </a:lnTo>
                <a:cubicBezTo>
                  <a:pt x="115" y="4233"/>
                  <a:pt x="125" y="4180"/>
                  <a:pt x="134" y="4128"/>
                </a:cubicBezTo>
                <a:moveTo>
                  <a:pt x="187" y="3872"/>
                </a:moveTo>
                <a:lnTo>
                  <a:pt x="218" y="3879"/>
                </a:lnTo>
                <a:cubicBezTo>
                  <a:pt x="206" y="3930"/>
                  <a:pt x="196" y="3981"/>
                  <a:pt x="185" y="4032"/>
                </a:cubicBezTo>
                <a:lnTo>
                  <a:pt x="154" y="4026"/>
                </a:lnTo>
                <a:cubicBezTo>
                  <a:pt x="165" y="3974"/>
                  <a:pt x="175" y="3923"/>
                  <a:pt x="187" y="3872"/>
                </a:cubicBezTo>
                <a:moveTo>
                  <a:pt x="248" y="3616"/>
                </a:moveTo>
                <a:lnTo>
                  <a:pt x="279" y="3623"/>
                </a:lnTo>
                <a:cubicBezTo>
                  <a:pt x="266" y="3675"/>
                  <a:pt x="253" y="3726"/>
                  <a:pt x="241" y="3777"/>
                </a:cubicBezTo>
                <a:lnTo>
                  <a:pt x="210" y="3770"/>
                </a:lnTo>
                <a:cubicBezTo>
                  <a:pt x="222" y="3718"/>
                  <a:pt x="235" y="3667"/>
                  <a:pt x="248" y="3616"/>
                </a:cubicBezTo>
                <a:moveTo>
                  <a:pt x="318" y="3360"/>
                </a:moveTo>
                <a:lnTo>
                  <a:pt x="349" y="3369"/>
                </a:lnTo>
                <a:cubicBezTo>
                  <a:pt x="334" y="3420"/>
                  <a:pt x="319" y="3471"/>
                  <a:pt x="306" y="3521"/>
                </a:cubicBezTo>
                <a:lnTo>
                  <a:pt x="275" y="3513"/>
                </a:lnTo>
                <a:cubicBezTo>
                  <a:pt x="289" y="3462"/>
                  <a:pt x="303" y="3411"/>
                  <a:pt x="318" y="3360"/>
                </a:cubicBezTo>
                <a:moveTo>
                  <a:pt x="396" y="3110"/>
                </a:moveTo>
                <a:lnTo>
                  <a:pt x="426" y="3120"/>
                </a:lnTo>
                <a:cubicBezTo>
                  <a:pt x="410" y="3170"/>
                  <a:pt x="394" y="3220"/>
                  <a:pt x="378" y="3270"/>
                </a:cubicBezTo>
                <a:lnTo>
                  <a:pt x="348" y="3260"/>
                </a:lnTo>
                <a:cubicBezTo>
                  <a:pt x="364" y="3210"/>
                  <a:pt x="379" y="3160"/>
                  <a:pt x="396" y="3110"/>
                </a:cubicBezTo>
                <a:moveTo>
                  <a:pt x="483" y="2861"/>
                </a:moveTo>
                <a:lnTo>
                  <a:pt x="512" y="2872"/>
                </a:lnTo>
                <a:cubicBezTo>
                  <a:pt x="494" y="2921"/>
                  <a:pt x="477" y="2971"/>
                  <a:pt x="459" y="3021"/>
                </a:cubicBezTo>
                <a:lnTo>
                  <a:pt x="429" y="3011"/>
                </a:lnTo>
                <a:cubicBezTo>
                  <a:pt x="447" y="2961"/>
                  <a:pt x="464" y="2911"/>
                  <a:pt x="483" y="2861"/>
                </a:cubicBezTo>
                <a:moveTo>
                  <a:pt x="578" y="2614"/>
                </a:moveTo>
                <a:lnTo>
                  <a:pt x="607" y="2626"/>
                </a:lnTo>
                <a:cubicBezTo>
                  <a:pt x="588" y="2675"/>
                  <a:pt x="568" y="2724"/>
                  <a:pt x="549" y="2773"/>
                </a:cubicBezTo>
                <a:lnTo>
                  <a:pt x="520" y="2762"/>
                </a:lnTo>
                <a:cubicBezTo>
                  <a:pt x="539" y="2712"/>
                  <a:pt x="558" y="2663"/>
                  <a:pt x="578" y="2614"/>
                </a:cubicBezTo>
                <a:moveTo>
                  <a:pt x="680" y="2373"/>
                </a:moveTo>
                <a:lnTo>
                  <a:pt x="709" y="2386"/>
                </a:lnTo>
                <a:cubicBezTo>
                  <a:pt x="688" y="2434"/>
                  <a:pt x="667" y="2482"/>
                  <a:pt x="647" y="2530"/>
                </a:cubicBezTo>
                <a:lnTo>
                  <a:pt x="618" y="2518"/>
                </a:lnTo>
                <a:cubicBezTo>
                  <a:pt x="638" y="2469"/>
                  <a:pt x="659" y="2421"/>
                  <a:pt x="680" y="2373"/>
                </a:cubicBezTo>
                <a:moveTo>
                  <a:pt x="792" y="2134"/>
                </a:moveTo>
                <a:lnTo>
                  <a:pt x="820" y="2148"/>
                </a:lnTo>
                <a:cubicBezTo>
                  <a:pt x="797" y="2195"/>
                  <a:pt x="775" y="2243"/>
                  <a:pt x="753" y="2290"/>
                </a:cubicBezTo>
                <a:lnTo>
                  <a:pt x="724" y="2277"/>
                </a:lnTo>
                <a:cubicBezTo>
                  <a:pt x="746" y="2229"/>
                  <a:pt x="768" y="2181"/>
                  <a:pt x="792" y="2134"/>
                </a:cubicBezTo>
                <a:moveTo>
                  <a:pt x="911" y="1898"/>
                </a:moveTo>
                <a:lnTo>
                  <a:pt x="939" y="1913"/>
                </a:lnTo>
                <a:cubicBezTo>
                  <a:pt x="914" y="1959"/>
                  <a:pt x="890" y="2006"/>
                  <a:pt x="867" y="2053"/>
                </a:cubicBezTo>
                <a:lnTo>
                  <a:pt x="838" y="2039"/>
                </a:lnTo>
                <a:cubicBezTo>
                  <a:pt x="862" y="1992"/>
                  <a:pt x="886" y="1945"/>
                  <a:pt x="911" y="1898"/>
                </a:cubicBezTo>
                <a:moveTo>
                  <a:pt x="1037" y="1668"/>
                </a:moveTo>
                <a:lnTo>
                  <a:pt x="1065" y="1684"/>
                </a:lnTo>
                <a:cubicBezTo>
                  <a:pt x="1039" y="1729"/>
                  <a:pt x="1013" y="1775"/>
                  <a:pt x="988" y="1821"/>
                </a:cubicBezTo>
                <a:lnTo>
                  <a:pt x="960" y="1806"/>
                </a:lnTo>
                <a:cubicBezTo>
                  <a:pt x="986" y="1759"/>
                  <a:pt x="1011" y="1714"/>
                  <a:pt x="1037" y="1668"/>
                </a:cubicBezTo>
                <a:moveTo>
                  <a:pt x="1172" y="1440"/>
                </a:moveTo>
                <a:lnTo>
                  <a:pt x="1199" y="1457"/>
                </a:lnTo>
                <a:cubicBezTo>
                  <a:pt x="1171" y="1502"/>
                  <a:pt x="1144" y="1547"/>
                  <a:pt x="1117" y="1592"/>
                </a:cubicBezTo>
                <a:lnTo>
                  <a:pt x="1090" y="1576"/>
                </a:lnTo>
                <a:cubicBezTo>
                  <a:pt x="1117" y="1530"/>
                  <a:pt x="1144" y="1485"/>
                  <a:pt x="1172" y="1440"/>
                </a:cubicBezTo>
                <a:moveTo>
                  <a:pt x="1314" y="1217"/>
                </a:moveTo>
                <a:lnTo>
                  <a:pt x="1341" y="1235"/>
                </a:lnTo>
                <a:cubicBezTo>
                  <a:pt x="1311" y="1279"/>
                  <a:pt x="1283" y="1323"/>
                  <a:pt x="1255" y="1368"/>
                </a:cubicBezTo>
                <a:lnTo>
                  <a:pt x="1228" y="1351"/>
                </a:lnTo>
                <a:cubicBezTo>
                  <a:pt x="1256" y="1306"/>
                  <a:pt x="1285" y="1262"/>
                  <a:pt x="1314" y="1217"/>
                </a:cubicBezTo>
                <a:moveTo>
                  <a:pt x="1464" y="1001"/>
                </a:moveTo>
                <a:lnTo>
                  <a:pt x="1490" y="1019"/>
                </a:lnTo>
                <a:cubicBezTo>
                  <a:pt x="1459" y="1062"/>
                  <a:pt x="1428" y="1105"/>
                  <a:pt x="1399" y="1148"/>
                </a:cubicBezTo>
                <a:lnTo>
                  <a:pt x="1373" y="1131"/>
                </a:lnTo>
                <a:cubicBezTo>
                  <a:pt x="1402" y="1087"/>
                  <a:pt x="1432" y="1044"/>
                  <a:pt x="1464" y="1001"/>
                </a:cubicBezTo>
                <a:moveTo>
                  <a:pt x="1620" y="789"/>
                </a:moveTo>
                <a:lnTo>
                  <a:pt x="1646" y="808"/>
                </a:lnTo>
                <a:cubicBezTo>
                  <a:pt x="1614" y="850"/>
                  <a:pt x="1582" y="892"/>
                  <a:pt x="1551" y="935"/>
                </a:cubicBezTo>
                <a:lnTo>
                  <a:pt x="1526" y="916"/>
                </a:lnTo>
                <a:cubicBezTo>
                  <a:pt x="1557" y="873"/>
                  <a:pt x="1588" y="831"/>
                  <a:pt x="1620" y="789"/>
                </a:cubicBezTo>
                <a:moveTo>
                  <a:pt x="1784" y="582"/>
                </a:moveTo>
                <a:lnTo>
                  <a:pt x="1809" y="602"/>
                </a:lnTo>
                <a:cubicBezTo>
                  <a:pt x="1775" y="643"/>
                  <a:pt x="1742" y="684"/>
                  <a:pt x="1710" y="725"/>
                </a:cubicBezTo>
                <a:lnTo>
                  <a:pt x="1685" y="706"/>
                </a:lnTo>
                <a:cubicBezTo>
                  <a:pt x="1718" y="664"/>
                  <a:pt x="1751" y="623"/>
                  <a:pt x="1784" y="582"/>
                </a:cubicBezTo>
                <a:moveTo>
                  <a:pt x="1954" y="381"/>
                </a:moveTo>
                <a:lnTo>
                  <a:pt x="1978" y="402"/>
                </a:lnTo>
                <a:cubicBezTo>
                  <a:pt x="1944" y="441"/>
                  <a:pt x="1909" y="481"/>
                  <a:pt x="1876" y="521"/>
                </a:cubicBezTo>
                <a:lnTo>
                  <a:pt x="1851" y="501"/>
                </a:lnTo>
                <a:cubicBezTo>
                  <a:pt x="1885" y="461"/>
                  <a:pt x="1920" y="421"/>
                  <a:pt x="1954" y="381"/>
                </a:cubicBezTo>
                <a:moveTo>
                  <a:pt x="2131" y="186"/>
                </a:moveTo>
                <a:lnTo>
                  <a:pt x="2154" y="207"/>
                </a:lnTo>
                <a:cubicBezTo>
                  <a:pt x="2118" y="246"/>
                  <a:pt x="2083" y="285"/>
                  <a:pt x="2048" y="324"/>
                </a:cubicBezTo>
                <a:lnTo>
                  <a:pt x="2024" y="302"/>
                </a:lnTo>
                <a:cubicBezTo>
                  <a:pt x="2059" y="263"/>
                  <a:pt x="2095" y="224"/>
                  <a:pt x="2131" y="186"/>
                </a:cubicBezTo>
                <a:moveTo>
                  <a:pt x="2311" y="0"/>
                </a:moveTo>
                <a:lnTo>
                  <a:pt x="2333" y="23"/>
                </a:lnTo>
                <a:cubicBezTo>
                  <a:pt x="2297" y="59"/>
                  <a:pt x="2262" y="95"/>
                  <a:pt x="2226" y="131"/>
                </a:cubicBezTo>
                <a:lnTo>
                  <a:pt x="2204" y="109"/>
                </a:lnTo>
                <a:cubicBezTo>
                  <a:pt x="2239" y="73"/>
                  <a:pt x="2275" y="36"/>
                  <a:pt x="2311" y="0"/>
                </a:cubicBez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781680"/>
            <a:ext cx="12191760" cy="75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任意多边形 12"/>
          <p:cNvSpPr/>
          <p:nvPr/>
        </p:nvSpPr>
        <p:spPr>
          <a:xfrm>
            <a:off x="4895640" y="1266480"/>
            <a:ext cx="2400840" cy="352800"/>
          </a:xfrm>
          <a:custGeom>
            <a:avLst/>
            <a:gdLst/>
            <a:ahLst/>
            <a:cxnLst/>
            <a:rect l="0" t="0" r="r" b="b"/>
            <a:pathLst>
              <a:path w="6669" h="980">
                <a:moveTo>
                  <a:pt x="0" y="490"/>
                </a:moveTo>
                <a:cubicBezTo>
                  <a:pt x="0" y="458"/>
                  <a:pt x="3" y="426"/>
                  <a:pt x="9" y="394"/>
                </a:cubicBezTo>
                <a:cubicBezTo>
                  <a:pt x="16" y="363"/>
                  <a:pt x="25" y="332"/>
                  <a:pt x="37" y="303"/>
                </a:cubicBezTo>
                <a:cubicBezTo>
                  <a:pt x="50" y="273"/>
                  <a:pt x="65" y="245"/>
                  <a:pt x="83" y="218"/>
                </a:cubicBezTo>
                <a:cubicBezTo>
                  <a:pt x="100" y="191"/>
                  <a:pt x="121" y="167"/>
                  <a:pt x="143" y="144"/>
                </a:cubicBezTo>
                <a:cubicBezTo>
                  <a:pt x="166" y="121"/>
                  <a:pt x="191" y="101"/>
                  <a:pt x="218" y="83"/>
                </a:cubicBezTo>
                <a:cubicBezTo>
                  <a:pt x="244" y="65"/>
                  <a:pt x="273" y="50"/>
                  <a:pt x="302" y="38"/>
                </a:cubicBezTo>
                <a:cubicBezTo>
                  <a:pt x="332" y="25"/>
                  <a:pt x="363" y="16"/>
                  <a:pt x="394" y="10"/>
                </a:cubicBezTo>
                <a:cubicBezTo>
                  <a:pt x="426" y="4"/>
                  <a:pt x="457" y="0"/>
                  <a:pt x="490" y="0"/>
                </a:cubicBezTo>
                <a:lnTo>
                  <a:pt x="6179" y="0"/>
                </a:lnTo>
                <a:cubicBezTo>
                  <a:pt x="6211" y="0"/>
                  <a:pt x="6243" y="4"/>
                  <a:pt x="6275" y="10"/>
                </a:cubicBezTo>
                <a:cubicBezTo>
                  <a:pt x="6306" y="16"/>
                  <a:pt x="6337" y="25"/>
                  <a:pt x="6366" y="38"/>
                </a:cubicBezTo>
                <a:cubicBezTo>
                  <a:pt x="6396" y="50"/>
                  <a:pt x="6424" y="65"/>
                  <a:pt x="6451" y="83"/>
                </a:cubicBezTo>
                <a:cubicBezTo>
                  <a:pt x="6478" y="101"/>
                  <a:pt x="6502" y="121"/>
                  <a:pt x="6525" y="144"/>
                </a:cubicBezTo>
                <a:cubicBezTo>
                  <a:pt x="6548" y="167"/>
                  <a:pt x="6568" y="191"/>
                  <a:pt x="6586" y="218"/>
                </a:cubicBezTo>
                <a:cubicBezTo>
                  <a:pt x="6604" y="245"/>
                  <a:pt x="6619" y="273"/>
                  <a:pt x="6631" y="303"/>
                </a:cubicBezTo>
                <a:cubicBezTo>
                  <a:pt x="6644" y="332"/>
                  <a:pt x="6653" y="363"/>
                  <a:pt x="6659" y="394"/>
                </a:cubicBezTo>
                <a:cubicBezTo>
                  <a:pt x="6665" y="426"/>
                  <a:pt x="6669" y="458"/>
                  <a:pt x="6669" y="490"/>
                </a:cubicBezTo>
                <a:cubicBezTo>
                  <a:pt x="6669" y="522"/>
                  <a:pt x="6665" y="554"/>
                  <a:pt x="6659" y="585"/>
                </a:cubicBezTo>
                <a:cubicBezTo>
                  <a:pt x="6653" y="617"/>
                  <a:pt x="6644" y="648"/>
                  <a:pt x="6631" y="677"/>
                </a:cubicBezTo>
                <a:cubicBezTo>
                  <a:pt x="6619" y="707"/>
                  <a:pt x="6604" y="735"/>
                  <a:pt x="6586" y="762"/>
                </a:cubicBezTo>
                <a:cubicBezTo>
                  <a:pt x="6568" y="789"/>
                  <a:pt x="6548" y="813"/>
                  <a:pt x="6525" y="836"/>
                </a:cubicBezTo>
                <a:cubicBezTo>
                  <a:pt x="6502" y="859"/>
                  <a:pt x="6478" y="879"/>
                  <a:pt x="6451" y="898"/>
                </a:cubicBezTo>
                <a:cubicBezTo>
                  <a:pt x="6424" y="916"/>
                  <a:pt x="6396" y="931"/>
                  <a:pt x="6366" y="943"/>
                </a:cubicBezTo>
                <a:cubicBezTo>
                  <a:pt x="6337" y="955"/>
                  <a:pt x="6306" y="965"/>
                  <a:pt x="6275" y="971"/>
                </a:cubicBezTo>
                <a:cubicBezTo>
                  <a:pt x="6243" y="977"/>
                  <a:pt x="6211" y="980"/>
                  <a:pt x="6179" y="980"/>
                </a:cubicBezTo>
                <a:lnTo>
                  <a:pt x="490" y="980"/>
                </a:lnTo>
                <a:cubicBezTo>
                  <a:pt x="457" y="980"/>
                  <a:pt x="426" y="977"/>
                  <a:pt x="394" y="971"/>
                </a:cubicBezTo>
                <a:cubicBezTo>
                  <a:pt x="363" y="965"/>
                  <a:pt x="332" y="955"/>
                  <a:pt x="302" y="943"/>
                </a:cubicBezTo>
                <a:cubicBezTo>
                  <a:pt x="273" y="931"/>
                  <a:pt x="244" y="916"/>
                  <a:pt x="218" y="898"/>
                </a:cubicBezTo>
                <a:cubicBezTo>
                  <a:pt x="191" y="879"/>
                  <a:pt x="166" y="859"/>
                  <a:pt x="143" y="836"/>
                </a:cubicBezTo>
                <a:cubicBezTo>
                  <a:pt x="121" y="813"/>
                  <a:pt x="100" y="789"/>
                  <a:pt x="83" y="762"/>
                </a:cubicBezTo>
                <a:cubicBezTo>
                  <a:pt x="65" y="735"/>
                  <a:pt x="50" y="707"/>
                  <a:pt x="37" y="677"/>
                </a:cubicBezTo>
                <a:cubicBezTo>
                  <a:pt x="25" y="648"/>
                  <a:pt x="16" y="617"/>
                  <a:pt x="9" y="585"/>
                </a:cubicBezTo>
                <a:cubicBezTo>
                  <a:pt x="3" y="554"/>
                  <a:pt x="0" y="522"/>
                  <a:pt x="0" y="490"/>
                </a:cubicBezTo>
                <a:close/>
              </a:path>
            </a:pathLst>
          </a:custGeom>
          <a:solidFill>
            <a:srgbClr val="EFF6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8280" y="1347120"/>
            <a:ext cx="23050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2563E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本科生毕业设计开题报告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94440" y="1888920"/>
            <a:ext cx="8109585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4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基于</a:t>
            </a:r>
            <a:r>
              <a:rPr lang="en-US" sz="4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</a:t>
            </a:r>
            <a:r>
              <a:rPr lang="zh-CN" sz="4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的楼宇能耗检测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45680" y="2603520"/>
            <a:ext cx="4840605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4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与节能控制系统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95800" y="4565160"/>
            <a:ext cx="13201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学生姓名：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马涛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24480" y="4565160"/>
            <a:ext cx="18859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学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7560" y="4565160"/>
            <a:ext cx="171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u="none" strike="noStrike">
                <a:solidFill>
                  <a:srgbClr val="4B5563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38920" y="4565160"/>
            <a:ext cx="14428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号：</a:t>
            </a:r>
            <a:r>
              <a:rPr lang="en-US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B2204020619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95800" y="4946400"/>
            <a:ext cx="18859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专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38520" y="4946400"/>
            <a:ext cx="171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u="none" strike="noStrike">
                <a:solidFill>
                  <a:srgbClr val="4B5563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09880" y="4946400"/>
            <a:ext cx="169735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业：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物联网工程技术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24480" y="4946400"/>
            <a:ext cx="1508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指导教师：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陈永维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95800" y="5327280"/>
            <a:ext cx="18859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学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38520" y="5327280"/>
            <a:ext cx="171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u="none" strike="noStrike">
                <a:solidFill>
                  <a:srgbClr val="4B5563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09880" y="532728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院：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信息技术应用创新学院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24480" y="5327280"/>
            <a:ext cx="18859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日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67560" y="5327280"/>
            <a:ext cx="171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u="none" strike="noStrike">
                <a:solidFill>
                  <a:srgbClr val="4B5563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0" name="图片 29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680" y="3543120"/>
            <a:ext cx="914040" cy="5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6838920" y="5327280"/>
            <a:ext cx="128587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期：</a:t>
            </a:r>
            <a:r>
              <a:rPr lang="en-US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年</a:t>
            </a:r>
            <a:r>
              <a:rPr lang="en-US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10</a:t>
            </a:r>
            <a:r>
              <a:rPr lang="zh-CN" sz="13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月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任意多边形 23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6" name="任意多边形 23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7" name="任意多边形 236"/>
          <p:cNvSpPr/>
          <p:nvPr/>
        </p:nvSpPr>
        <p:spPr>
          <a:xfrm>
            <a:off x="461880" y="1747800"/>
            <a:ext cx="5401080" cy="4276800"/>
          </a:xfrm>
          <a:custGeom>
            <a:avLst/>
            <a:gdLst/>
            <a:ahLst/>
            <a:cxnLst/>
            <a:rect l="0" t="0" r="r" b="b"/>
            <a:pathLst>
              <a:path w="15003" h="11880">
                <a:moveTo>
                  <a:pt x="0" y="11470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7"/>
                </a:cubicBezTo>
                <a:cubicBezTo>
                  <a:pt x="356" y="2"/>
                  <a:pt x="383" y="0"/>
                  <a:pt x="410" y="0"/>
                </a:cubicBezTo>
                <a:lnTo>
                  <a:pt x="14592" y="0"/>
                </a:lnTo>
                <a:cubicBezTo>
                  <a:pt x="14619" y="0"/>
                  <a:pt x="14646" y="2"/>
                  <a:pt x="14673" y="7"/>
                </a:cubicBezTo>
                <a:cubicBezTo>
                  <a:pt x="14699" y="13"/>
                  <a:pt x="14725" y="21"/>
                  <a:pt x="14749" y="31"/>
                </a:cubicBezTo>
                <a:cubicBezTo>
                  <a:pt x="14774" y="41"/>
                  <a:pt x="14798" y="54"/>
                  <a:pt x="14820" y="69"/>
                </a:cubicBezTo>
                <a:cubicBezTo>
                  <a:pt x="14843" y="84"/>
                  <a:pt x="14863" y="101"/>
                  <a:pt x="14882" y="120"/>
                </a:cubicBezTo>
                <a:cubicBezTo>
                  <a:pt x="14902" y="139"/>
                  <a:pt x="14919" y="159"/>
                  <a:pt x="14933" y="182"/>
                </a:cubicBezTo>
                <a:cubicBezTo>
                  <a:pt x="14948" y="204"/>
                  <a:pt x="14961" y="228"/>
                  <a:pt x="14971" y="253"/>
                </a:cubicBezTo>
                <a:cubicBezTo>
                  <a:pt x="14982" y="278"/>
                  <a:pt x="14989" y="303"/>
                  <a:pt x="14995" y="330"/>
                </a:cubicBezTo>
                <a:cubicBezTo>
                  <a:pt x="15000" y="356"/>
                  <a:pt x="15003" y="383"/>
                  <a:pt x="15003" y="410"/>
                </a:cubicBezTo>
                <a:lnTo>
                  <a:pt x="15003" y="11470"/>
                </a:lnTo>
                <a:cubicBezTo>
                  <a:pt x="15003" y="11497"/>
                  <a:pt x="15000" y="11524"/>
                  <a:pt x="14995" y="11550"/>
                </a:cubicBezTo>
                <a:cubicBezTo>
                  <a:pt x="14989" y="11577"/>
                  <a:pt x="14982" y="11602"/>
                  <a:pt x="14971" y="11627"/>
                </a:cubicBezTo>
                <a:cubicBezTo>
                  <a:pt x="14961" y="11652"/>
                  <a:pt x="14948" y="11676"/>
                  <a:pt x="14933" y="11698"/>
                </a:cubicBezTo>
                <a:cubicBezTo>
                  <a:pt x="14919" y="11721"/>
                  <a:pt x="14902" y="11741"/>
                  <a:pt x="14882" y="11760"/>
                </a:cubicBezTo>
                <a:cubicBezTo>
                  <a:pt x="14863" y="11779"/>
                  <a:pt x="14843" y="11796"/>
                  <a:pt x="14820" y="11811"/>
                </a:cubicBezTo>
                <a:cubicBezTo>
                  <a:pt x="14798" y="11826"/>
                  <a:pt x="14774" y="11839"/>
                  <a:pt x="14749" y="11849"/>
                </a:cubicBezTo>
                <a:cubicBezTo>
                  <a:pt x="14725" y="11859"/>
                  <a:pt x="14699" y="11867"/>
                  <a:pt x="14673" y="11873"/>
                </a:cubicBezTo>
                <a:cubicBezTo>
                  <a:pt x="14646" y="11878"/>
                  <a:pt x="14619" y="11880"/>
                  <a:pt x="14592" y="11880"/>
                </a:cubicBezTo>
                <a:lnTo>
                  <a:pt x="410" y="11880"/>
                </a:lnTo>
                <a:cubicBezTo>
                  <a:pt x="383" y="11880"/>
                  <a:pt x="356" y="11878"/>
                  <a:pt x="330" y="11873"/>
                </a:cubicBezTo>
                <a:cubicBezTo>
                  <a:pt x="303" y="11867"/>
                  <a:pt x="278" y="11859"/>
                  <a:pt x="253" y="11849"/>
                </a:cubicBezTo>
                <a:cubicBezTo>
                  <a:pt x="228" y="11839"/>
                  <a:pt x="204" y="11826"/>
                  <a:pt x="182" y="11811"/>
                </a:cubicBezTo>
                <a:cubicBezTo>
                  <a:pt x="160" y="11796"/>
                  <a:pt x="139" y="11779"/>
                  <a:pt x="120" y="11760"/>
                </a:cubicBezTo>
                <a:cubicBezTo>
                  <a:pt x="101" y="11741"/>
                  <a:pt x="84" y="11721"/>
                  <a:pt x="69" y="11698"/>
                </a:cubicBezTo>
                <a:cubicBezTo>
                  <a:pt x="54" y="11676"/>
                  <a:pt x="41" y="11652"/>
                  <a:pt x="31" y="11627"/>
                </a:cubicBezTo>
                <a:cubicBezTo>
                  <a:pt x="21" y="11602"/>
                  <a:pt x="13" y="11577"/>
                  <a:pt x="8" y="11550"/>
                </a:cubicBezTo>
                <a:cubicBezTo>
                  <a:pt x="2" y="11524"/>
                  <a:pt x="0" y="11497"/>
                  <a:pt x="0" y="11470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8" name="任意多边形 237"/>
          <p:cNvSpPr/>
          <p:nvPr/>
        </p:nvSpPr>
        <p:spPr>
          <a:xfrm>
            <a:off x="461880" y="1747800"/>
            <a:ext cx="5401080" cy="4276800"/>
          </a:xfrm>
          <a:custGeom>
            <a:avLst/>
            <a:gdLst/>
            <a:ahLst/>
            <a:cxnLst/>
            <a:rect l="0" t="0" r="r" b="b"/>
            <a:pathLst>
              <a:path w="15003" h="11880" fill="none">
                <a:moveTo>
                  <a:pt x="0" y="11470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7"/>
                </a:cubicBezTo>
                <a:cubicBezTo>
                  <a:pt x="356" y="2"/>
                  <a:pt x="383" y="0"/>
                  <a:pt x="410" y="0"/>
                </a:cubicBezTo>
                <a:lnTo>
                  <a:pt x="14592" y="0"/>
                </a:lnTo>
                <a:cubicBezTo>
                  <a:pt x="14619" y="0"/>
                  <a:pt x="14646" y="2"/>
                  <a:pt x="14673" y="7"/>
                </a:cubicBezTo>
                <a:cubicBezTo>
                  <a:pt x="14699" y="13"/>
                  <a:pt x="14725" y="21"/>
                  <a:pt x="14749" y="31"/>
                </a:cubicBezTo>
                <a:cubicBezTo>
                  <a:pt x="14774" y="41"/>
                  <a:pt x="14798" y="54"/>
                  <a:pt x="14820" y="69"/>
                </a:cubicBezTo>
                <a:cubicBezTo>
                  <a:pt x="14843" y="84"/>
                  <a:pt x="14863" y="101"/>
                  <a:pt x="14882" y="120"/>
                </a:cubicBezTo>
                <a:cubicBezTo>
                  <a:pt x="14902" y="139"/>
                  <a:pt x="14919" y="159"/>
                  <a:pt x="14933" y="182"/>
                </a:cubicBezTo>
                <a:cubicBezTo>
                  <a:pt x="14948" y="204"/>
                  <a:pt x="14961" y="228"/>
                  <a:pt x="14971" y="253"/>
                </a:cubicBezTo>
                <a:cubicBezTo>
                  <a:pt x="14982" y="278"/>
                  <a:pt x="14989" y="303"/>
                  <a:pt x="14995" y="330"/>
                </a:cubicBezTo>
                <a:cubicBezTo>
                  <a:pt x="15000" y="356"/>
                  <a:pt x="15003" y="383"/>
                  <a:pt x="15003" y="410"/>
                </a:cubicBezTo>
                <a:lnTo>
                  <a:pt x="15003" y="11470"/>
                </a:lnTo>
                <a:cubicBezTo>
                  <a:pt x="15003" y="11497"/>
                  <a:pt x="15000" y="11524"/>
                  <a:pt x="14995" y="11550"/>
                </a:cubicBezTo>
                <a:cubicBezTo>
                  <a:pt x="14989" y="11577"/>
                  <a:pt x="14982" y="11602"/>
                  <a:pt x="14971" y="11627"/>
                </a:cubicBezTo>
                <a:cubicBezTo>
                  <a:pt x="14961" y="11652"/>
                  <a:pt x="14948" y="11676"/>
                  <a:pt x="14933" y="11698"/>
                </a:cubicBezTo>
                <a:cubicBezTo>
                  <a:pt x="14919" y="11721"/>
                  <a:pt x="14902" y="11741"/>
                  <a:pt x="14882" y="11760"/>
                </a:cubicBezTo>
                <a:cubicBezTo>
                  <a:pt x="14863" y="11779"/>
                  <a:pt x="14843" y="11796"/>
                  <a:pt x="14820" y="11811"/>
                </a:cubicBezTo>
                <a:cubicBezTo>
                  <a:pt x="14798" y="11826"/>
                  <a:pt x="14774" y="11839"/>
                  <a:pt x="14749" y="11849"/>
                </a:cubicBezTo>
                <a:cubicBezTo>
                  <a:pt x="14725" y="11859"/>
                  <a:pt x="14699" y="11867"/>
                  <a:pt x="14673" y="11873"/>
                </a:cubicBezTo>
                <a:cubicBezTo>
                  <a:pt x="14646" y="11878"/>
                  <a:pt x="14619" y="11880"/>
                  <a:pt x="14592" y="11880"/>
                </a:cubicBezTo>
                <a:lnTo>
                  <a:pt x="410" y="11880"/>
                </a:lnTo>
                <a:cubicBezTo>
                  <a:pt x="383" y="11880"/>
                  <a:pt x="356" y="11878"/>
                  <a:pt x="330" y="11873"/>
                </a:cubicBezTo>
                <a:cubicBezTo>
                  <a:pt x="303" y="11867"/>
                  <a:pt x="278" y="11859"/>
                  <a:pt x="253" y="11849"/>
                </a:cubicBezTo>
                <a:cubicBezTo>
                  <a:pt x="228" y="11839"/>
                  <a:pt x="204" y="11826"/>
                  <a:pt x="182" y="11811"/>
                </a:cubicBezTo>
                <a:cubicBezTo>
                  <a:pt x="160" y="11796"/>
                  <a:pt x="139" y="11779"/>
                  <a:pt x="120" y="11760"/>
                </a:cubicBezTo>
                <a:cubicBezTo>
                  <a:pt x="101" y="11741"/>
                  <a:pt x="84" y="11721"/>
                  <a:pt x="69" y="11698"/>
                </a:cubicBezTo>
                <a:cubicBezTo>
                  <a:pt x="54" y="11676"/>
                  <a:pt x="41" y="11652"/>
                  <a:pt x="31" y="11627"/>
                </a:cubicBezTo>
                <a:cubicBezTo>
                  <a:pt x="21" y="11602"/>
                  <a:pt x="13" y="11577"/>
                  <a:pt x="8" y="11550"/>
                </a:cubicBezTo>
                <a:cubicBezTo>
                  <a:pt x="2" y="11524"/>
                  <a:pt x="0" y="11497"/>
                  <a:pt x="0" y="11470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39" name="图片 238" descr="D:\EmbededCoding\biye\project\my_beshe\训练示意图.png训练示意图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17855" y="2148205"/>
            <a:ext cx="4966970" cy="33489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0" name="任意多边形 239"/>
          <p:cNvSpPr/>
          <p:nvPr/>
        </p:nvSpPr>
        <p:spPr>
          <a:xfrm>
            <a:off x="6333840" y="2361960"/>
            <a:ext cx="286200" cy="286200"/>
          </a:xfrm>
          <a:custGeom>
            <a:avLst/>
            <a:gdLst/>
            <a:ahLst/>
            <a:cxnLst/>
            <a:rect l="0" t="0" r="r" b="b"/>
            <a:pathLst>
              <a:path w="795" h="795">
                <a:moveTo>
                  <a:pt x="287" y="0"/>
                </a:moveTo>
                <a:cubicBezTo>
                  <a:pt x="334" y="0"/>
                  <a:pt x="373" y="39"/>
                  <a:pt x="373" y="87"/>
                </a:cubicBezTo>
                <a:lnTo>
                  <a:pt x="373" y="708"/>
                </a:lnTo>
                <a:cubicBezTo>
                  <a:pt x="373" y="756"/>
                  <a:pt x="334" y="795"/>
                  <a:pt x="287" y="795"/>
                </a:cubicBezTo>
                <a:cubicBezTo>
                  <a:pt x="241" y="795"/>
                  <a:pt x="204" y="761"/>
                  <a:pt x="199" y="717"/>
                </a:cubicBezTo>
                <a:cubicBezTo>
                  <a:pt x="191" y="719"/>
                  <a:pt x="183" y="721"/>
                  <a:pt x="174" y="721"/>
                </a:cubicBezTo>
                <a:cubicBezTo>
                  <a:pt x="119" y="721"/>
                  <a:pt x="75" y="676"/>
                  <a:pt x="75" y="621"/>
                </a:cubicBezTo>
                <a:cubicBezTo>
                  <a:pt x="75" y="610"/>
                  <a:pt x="77" y="599"/>
                  <a:pt x="80" y="588"/>
                </a:cubicBezTo>
                <a:cubicBezTo>
                  <a:pt x="33" y="571"/>
                  <a:pt x="0" y="525"/>
                  <a:pt x="0" y="472"/>
                </a:cubicBezTo>
                <a:cubicBezTo>
                  <a:pt x="0" y="423"/>
                  <a:pt x="29" y="380"/>
                  <a:pt x="71" y="360"/>
                </a:cubicBezTo>
                <a:cubicBezTo>
                  <a:pt x="58" y="343"/>
                  <a:pt x="50" y="322"/>
                  <a:pt x="50" y="299"/>
                </a:cubicBezTo>
                <a:cubicBezTo>
                  <a:pt x="50" y="251"/>
                  <a:pt x="83" y="212"/>
                  <a:pt x="128" y="202"/>
                </a:cubicBezTo>
                <a:cubicBezTo>
                  <a:pt x="126" y="193"/>
                  <a:pt x="124" y="184"/>
                  <a:pt x="124" y="174"/>
                </a:cubicBezTo>
                <a:cubicBezTo>
                  <a:pt x="124" y="127"/>
                  <a:pt x="156" y="88"/>
                  <a:pt x="199" y="78"/>
                </a:cubicBezTo>
                <a:cubicBezTo>
                  <a:pt x="204" y="34"/>
                  <a:pt x="241" y="0"/>
                  <a:pt x="287" y="0"/>
                </a:cubicBezTo>
                <a:moveTo>
                  <a:pt x="510" y="0"/>
                </a:moveTo>
                <a:cubicBezTo>
                  <a:pt x="555" y="0"/>
                  <a:pt x="591" y="34"/>
                  <a:pt x="596" y="78"/>
                </a:cubicBezTo>
                <a:cubicBezTo>
                  <a:pt x="639" y="88"/>
                  <a:pt x="671" y="127"/>
                  <a:pt x="671" y="174"/>
                </a:cubicBezTo>
                <a:cubicBezTo>
                  <a:pt x="671" y="184"/>
                  <a:pt x="670" y="193"/>
                  <a:pt x="667" y="202"/>
                </a:cubicBezTo>
                <a:cubicBezTo>
                  <a:pt x="712" y="211"/>
                  <a:pt x="745" y="251"/>
                  <a:pt x="745" y="299"/>
                </a:cubicBezTo>
                <a:cubicBezTo>
                  <a:pt x="745" y="322"/>
                  <a:pt x="738" y="343"/>
                  <a:pt x="724" y="360"/>
                </a:cubicBezTo>
                <a:cubicBezTo>
                  <a:pt x="766" y="380"/>
                  <a:pt x="795" y="423"/>
                  <a:pt x="795" y="472"/>
                </a:cubicBezTo>
                <a:cubicBezTo>
                  <a:pt x="795" y="525"/>
                  <a:pt x="762" y="571"/>
                  <a:pt x="715" y="588"/>
                </a:cubicBezTo>
                <a:cubicBezTo>
                  <a:pt x="719" y="599"/>
                  <a:pt x="721" y="610"/>
                  <a:pt x="721" y="621"/>
                </a:cubicBezTo>
                <a:cubicBezTo>
                  <a:pt x="721" y="676"/>
                  <a:pt x="676" y="721"/>
                  <a:pt x="621" y="721"/>
                </a:cubicBezTo>
                <a:cubicBezTo>
                  <a:pt x="613" y="721"/>
                  <a:pt x="604" y="719"/>
                  <a:pt x="596" y="717"/>
                </a:cubicBezTo>
                <a:cubicBezTo>
                  <a:pt x="591" y="761"/>
                  <a:pt x="555" y="795"/>
                  <a:pt x="510" y="795"/>
                </a:cubicBezTo>
                <a:cubicBezTo>
                  <a:pt x="462" y="795"/>
                  <a:pt x="423" y="756"/>
                  <a:pt x="423" y="708"/>
                </a:cubicBezTo>
                <a:lnTo>
                  <a:pt x="423" y="87"/>
                </a:lnTo>
                <a:cubicBezTo>
                  <a:pt x="423" y="39"/>
                  <a:pt x="462" y="0"/>
                  <a:pt x="510" y="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6781680" y="2309400"/>
            <a:ext cx="7124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AI</a:t>
            </a:r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模型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6781680" y="2660400"/>
            <a:ext cx="51777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基于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NanoEdge AI Studio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，输入特征包括电能计量、光照强度、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3" name="任意多边形 242"/>
          <p:cNvSpPr/>
          <p:nvPr/>
        </p:nvSpPr>
        <p:spPr>
          <a:xfrm>
            <a:off x="6324480" y="3552480"/>
            <a:ext cx="357480" cy="286200"/>
          </a:xfrm>
          <a:custGeom>
            <a:avLst/>
            <a:gdLst/>
            <a:ahLst/>
            <a:cxnLst/>
            <a:rect l="0" t="0" r="r" b="b"/>
            <a:pathLst>
              <a:path w="993" h="795">
                <a:moveTo>
                  <a:pt x="496" y="0"/>
                </a:moveTo>
                <a:cubicBezTo>
                  <a:pt x="523" y="0"/>
                  <a:pt x="546" y="23"/>
                  <a:pt x="546" y="51"/>
                </a:cubicBezTo>
                <a:lnTo>
                  <a:pt x="546" y="150"/>
                </a:lnTo>
                <a:lnTo>
                  <a:pt x="732" y="150"/>
                </a:lnTo>
                <a:cubicBezTo>
                  <a:pt x="794" y="150"/>
                  <a:pt x="844" y="200"/>
                  <a:pt x="844" y="262"/>
                </a:cubicBezTo>
                <a:lnTo>
                  <a:pt x="844" y="684"/>
                </a:lnTo>
                <a:cubicBezTo>
                  <a:pt x="844" y="745"/>
                  <a:pt x="794" y="795"/>
                  <a:pt x="732" y="795"/>
                </a:cubicBezTo>
                <a:lnTo>
                  <a:pt x="260" y="795"/>
                </a:lnTo>
                <a:cubicBezTo>
                  <a:pt x="199" y="795"/>
                  <a:pt x="149" y="745"/>
                  <a:pt x="149" y="684"/>
                </a:cubicBezTo>
                <a:lnTo>
                  <a:pt x="149" y="262"/>
                </a:lnTo>
                <a:cubicBezTo>
                  <a:pt x="149" y="200"/>
                  <a:pt x="199" y="150"/>
                  <a:pt x="260" y="150"/>
                </a:cubicBezTo>
                <a:lnTo>
                  <a:pt x="446" y="150"/>
                </a:lnTo>
                <a:lnTo>
                  <a:pt x="446" y="51"/>
                </a:lnTo>
                <a:cubicBezTo>
                  <a:pt x="446" y="23"/>
                  <a:pt x="468" y="0"/>
                  <a:pt x="496" y="0"/>
                </a:cubicBezTo>
                <a:moveTo>
                  <a:pt x="322" y="597"/>
                </a:moveTo>
                <a:cubicBezTo>
                  <a:pt x="309" y="597"/>
                  <a:pt x="297" y="608"/>
                  <a:pt x="297" y="622"/>
                </a:cubicBezTo>
                <a:cubicBezTo>
                  <a:pt x="297" y="635"/>
                  <a:pt x="309" y="646"/>
                  <a:pt x="322" y="646"/>
                </a:cubicBezTo>
                <a:lnTo>
                  <a:pt x="372" y="646"/>
                </a:lnTo>
                <a:cubicBezTo>
                  <a:pt x="386" y="646"/>
                  <a:pt x="397" y="635"/>
                  <a:pt x="397" y="622"/>
                </a:cubicBezTo>
                <a:cubicBezTo>
                  <a:pt x="397" y="608"/>
                  <a:pt x="386" y="597"/>
                  <a:pt x="372" y="597"/>
                </a:cubicBezTo>
                <a:lnTo>
                  <a:pt x="322" y="597"/>
                </a:lnTo>
                <a:moveTo>
                  <a:pt x="471" y="597"/>
                </a:moveTo>
                <a:cubicBezTo>
                  <a:pt x="457" y="597"/>
                  <a:pt x="446" y="608"/>
                  <a:pt x="446" y="622"/>
                </a:cubicBezTo>
                <a:cubicBezTo>
                  <a:pt x="446" y="635"/>
                  <a:pt x="457" y="646"/>
                  <a:pt x="471" y="646"/>
                </a:cubicBezTo>
                <a:lnTo>
                  <a:pt x="521" y="646"/>
                </a:lnTo>
                <a:cubicBezTo>
                  <a:pt x="534" y="646"/>
                  <a:pt x="546" y="635"/>
                  <a:pt x="546" y="622"/>
                </a:cubicBezTo>
                <a:cubicBezTo>
                  <a:pt x="546" y="608"/>
                  <a:pt x="534" y="597"/>
                  <a:pt x="521" y="597"/>
                </a:cubicBezTo>
                <a:lnTo>
                  <a:pt x="471" y="597"/>
                </a:lnTo>
                <a:moveTo>
                  <a:pt x="620" y="597"/>
                </a:moveTo>
                <a:cubicBezTo>
                  <a:pt x="606" y="597"/>
                  <a:pt x="595" y="608"/>
                  <a:pt x="595" y="622"/>
                </a:cubicBezTo>
                <a:cubicBezTo>
                  <a:pt x="595" y="635"/>
                  <a:pt x="606" y="646"/>
                  <a:pt x="620" y="646"/>
                </a:cubicBezTo>
                <a:lnTo>
                  <a:pt x="670" y="646"/>
                </a:lnTo>
                <a:cubicBezTo>
                  <a:pt x="683" y="646"/>
                  <a:pt x="694" y="635"/>
                  <a:pt x="694" y="622"/>
                </a:cubicBezTo>
                <a:cubicBezTo>
                  <a:pt x="694" y="608"/>
                  <a:pt x="683" y="597"/>
                  <a:pt x="670" y="597"/>
                </a:cubicBezTo>
                <a:lnTo>
                  <a:pt x="620" y="597"/>
                </a:lnTo>
                <a:moveTo>
                  <a:pt x="409" y="398"/>
                </a:moveTo>
                <a:cubicBezTo>
                  <a:pt x="409" y="390"/>
                  <a:pt x="408" y="382"/>
                  <a:pt x="404" y="375"/>
                </a:cubicBezTo>
                <a:cubicBezTo>
                  <a:pt x="401" y="367"/>
                  <a:pt x="397" y="360"/>
                  <a:pt x="391" y="354"/>
                </a:cubicBezTo>
                <a:cubicBezTo>
                  <a:pt x="385" y="349"/>
                  <a:pt x="378" y="344"/>
                  <a:pt x="371" y="341"/>
                </a:cubicBezTo>
                <a:cubicBezTo>
                  <a:pt x="363" y="338"/>
                  <a:pt x="355" y="336"/>
                  <a:pt x="347" y="336"/>
                </a:cubicBezTo>
                <a:cubicBezTo>
                  <a:pt x="339" y="336"/>
                  <a:pt x="331" y="338"/>
                  <a:pt x="323" y="341"/>
                </a:cubicBezTo>
                <a:cubicBezTo>
                  <a:pt x="316" y="344"/>
                  <a:pt x="309" y="349"/>
                  <a:pt x="303" y="354"/>
                </a:cubicBezTo>
                <a:cubicBezTo>
                  <a:pt x="297" y="360"/>
                  <a:pt x="293" y="367"/>
                  <a:pt x="290" y="375"/>
                </a:cubicBezTo>
                <a:cubicBezTo>
                  <a:pt x="287" y="382"/>
                  <a:pt x="285" y="390"/>
                  <a:pt x="285" y="398"/>
                </a:cubicBezTo>
                <a:cubicBezTo>
                  <a:pt x="285" y="407"/>
                  <a:pt x="287" y="414"/>
                  <a:pt x="290" y="422"/>
                </a:cubicBezTo>
                <a:cubicBezTo>
                  <a:pt x="293" y="430"/>
                  <a:pt x="297" y="436"/>
                  <a:pt x="303" y="442"/>
                </a:cubicBezTo>
                <a:cubicBezTo>
                  <a:pt x="309" y="448"/>
                  <a:pt x="316" y="452"/>
                  <a:pt x="323" y="456"/>
                </a:cubicBezTo>
                <a:cubicBezTo>
                  <a:pt x="331" y="459"/>
                  <a:pt x="339" y="460"/>
                  <a:pt x="347" y="460"/>
                </a:cubicBezTo>
                <a:cubicBezTo>
                  <a:pt x="355" y="460"/>
                  <a:pt x="363" y="459"/>
                  <a:pt x="371" y="456"/>
                </a:cubicBezTo>
                <a:cubicBezTo>
                  <a:pt x="378" y="452"/>
                  <a:pt x="385" y="448"/>
                  <a:pt x="391" y="442"/>
                </a:cubicBezTo>
                <a:cubicBezTo>
                  <a:pt x="397" y="436"/>
                  <a:pt x="401" y="430"/>
                  <a:pt x="404" y="422"/>
                </a:cubicBezTo>
                <a:cubicBezTo>
                  <a:pt x="408" y="414"/>
                  <a:pt x="409" y="407"/>
                  <a:pt x="409" y="398"/>
                </a:cubicBezTo>
                <a:moveTo>
                  <a:pt x="645" y="460"/>
                </a:moveTo>
                <a:cubicBezTo>
                  <a:pt x="653" y="460"/>
                  <a:pt x="661" y="459"/>
                  <a:pt x="668" y="456"/>
                </a:cubicBezTo>
                <a:cubicBezTo>
                  <a:pt x="676" y="452"/>
                  <a:pt x="683" y="448"/>
                  <a:pt x="689" y="442"/>
                </a:cubicBezTo>
                <a:cubicBezTo>
                  <a:pt x="694" y="436"/>
                  <a:pt x="699" y="430"/>
                  <a:pt x="702" y="422"/>
                </a:cubicBezTo>
                <a:cubicBezTo>
                  <a:pt x="705" y="414"/>
                  <a:pt x="707" y="407"/>
                  <a:pt x="707" y="398"/>
                </a:cubicBezTo>
                <a:cubicBezTo>
                  <a:pt x="707" y="390"/>
                  <a:pt x="705" y="382"/>
                  <a:pt x="702" y="375"/>
                </a:cubicBezTo>
                <a:cubicBezTo>
                  <a:pt x="699" y="367"/>
                  <a:pt x="694" y="360"/>
                  <a:pt x="689" y="354"/>
                </a:cubicBezTo>
                <a:cubicBezTo>
                  <a:pt x="683" y="349"/>
                  <a:pt x="676" y="344"/>
                  <a:pt x="668" y="341"/>
                </a:cubicBezTo>
                <a:cubicBezTo>
                  <a:pt x="661" y="338"/>
                  <a:pt x="653" y="336"/>
                  <a:pt x="645" y="336"/>
                </a:cubicBezTo>
                <a:cubicBezTo>
                  <a:pt x="637" y="336"/>
                  <a:pt x="629" y="338"/>
                  <a:pt x="621" y="341"/>
                </a:cubicBezTo>
                <a:cubicBezTo>
                  <a:pt x="613" y="344"/>
                  <a:pt x="607" y="349"/>
                  <a:pt x="601" y="354"/>
                </a:cubicBezTo>
                <a:cubicBezTo>
                  <a:pt x="595" y="360"/>
                  <a:pt x="591" y="367"/>
                  <a:pt x="587" y="375"/>
                </a:cubicBezTo>
                <a:cubicBezTo>
                  <a:pt x="584" y="382"/>
                  <a:pt x="583" y="390"/>
                  <a:pt x="583" y="398"/>
                </a:cubicBezTo>
                <a:cubicBezTo>
                  <a:pt x="583" y="407"/>
                  <a:pt x="584" y="414"/>
                  <a:pt x="587" y="422"/>
                </a:cubicBezTo>
                <a:cubicBezTo>
                  <a:pt x="591" y="430"/>
                  <a:pt x="595" y="436"/>
                  <a:pt x="601" y="442"/>
                </a:cubicBezTo>
                <a:cubicBezTo>
                  <a:pt x="607" y="448"/>
                  <a:pt x="613" y="452"/>
                  <a:pt x="621" y="456"/>
                </a:cubicBezTo>
                <a:cubicBezTo>
                  <a:pt x="629" y="459"/>
                  <a:pt x="637" y="460"/>
                  <a:pt x="645" y="460"/>
                </a:cubicBezTo>
                <a:moveTo>
                  <a:pt x="74" y="349"/>
                </a:moveTo>
                <a:lnTo>
                  <a:pt x="99" y="349"/>
                </a:lnTo>
                <a:lnTo>
                  <a:pt x="99" y="646"/>
                </a:lnTo>
                <a:lnTo>
                  <a:pt x="74" y="646"/>
                </a:lnTo>
                <a:cubicBezTo>
                  <a:pt x="33" y="646"/>
                  <a:pt x="0" y="613"/>
                  <a:pt x="0" y="572"/>
                </a:cubicBezTo>
                <a:lnTo>
                  <a:pt x="0" y="423"/>
                </a:lnTo>
                <a:cubicBezTo>
                  <a:pt x="0" y="382"/>
                  <a:pt x="33" y="349"/>
                  <a:pt x="74" y="349"/>
                </a:cubicBezTo>
                <a:moveTo>
                  <a:pt x="919" y="349"/>
                </a:moveTo>
                <a:cubicBezTo>
                  <a:pt x="960" y="349"/>
                  <a:pt x="993" y="382"/>
                  <a:pt x="993" y="423"/>
                </a:cubicBezTo>
                <a:lnTo>
                  <a:pt x="993" y="572"/>
                </a:lnTo>
                <a:cubicBezTo>
                  <a:pt x="993" y="613"/>
                  <a:pt x="960" y="646"/>
                  <a:pt x="919" y="646"/>
                </a:cubicBezTo>
                <a:lnTo>
                  <a:pt x="894" y="646"/>
                </a:lnTo>
                <a:lnTo>
                  <a:pt x="894" y="349"/>
                </a:lnTo>
                <a:lnTo>
                  <a:pt x="919" y="349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6781680" y="2927160"/>
            <a:ext cx="8572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温湿度值。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6781680" y="3499920"/>
            <a:ext cx="13830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智能控制策略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6781680" y="3841560"/>
            <a:ext cx="50920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分时管理（光照自适应调节）、人走断电（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5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分钟无人延迟控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7" name="任意多边形 246"/>
          <p:cNvSpPr/>
          <p:nvPr/>
        </p:nvSpPr>
        <p:spPr>
          <a:xfrm>
            <a:off x="6342840" y="4733640"/>
            <a:ext cx="268200" cy="284760"/>
          </a:xfrm>
          <a:custGeom>
            <a:avLst/>
            <a:gdLst/>
            <a:ahLst/>
            <a:cxnLst/>
            <a:rect l="0" t="0" r="r" b="b"/>
            <a:pathLst>
              <a:path w="745" h="791">
                <a:moveTo>
                  <a:pt x="372" y="0"/>
                </a:moveTo>
                <a:cubicBezTo>
                  <a:pt x="379" y="0"/>
                  <a:pt x="386" y="2"/>
                  <a:pt x="393" y="5"/>
                </a:cubicBezTo>
                <a:lnTo>
                  <a:pt x="686" y="129"/>
                </a:lnTo>
                <a:cubicBezTo>
                  <a:pt x="720" y="143"/>
                  <a:pt x="745" y="177"/>
                  <a:pt x="745" y="217"/>
                </a:cubicBezTo>
                <a:cubicBezTo>
                  <a:pt x="744" y="371"/>
                  <a:pt x="681" y="652"/>
                  <a:pt x="413" y="781"/>
                </a:cubicBezTo>
                <a:cubicBezTo>
                  <a:pt x="387" y="794"/>
                  <a:pt x="357" y="794"/>
                  <a:pt x="331" y="781"/>
                </a:cubicBezTo>
                <a:cubicBezTo>
                  <a:pt x="64" y="652"/>
                  <a:pt x="1" y="371"/>
                  <a:pt x="0" y="217"/>
                </a:cubicBezTo>
                <a:cubicBezTo>
                  <a:pt x="0" y="177"/>
                  <a:pt x="25" y="143"/>
                  <a:pt x="59" y="129"/>
                </a:cubicBezTo>
                <a:lnTo>
                  <a:pt x="352" y="5"/>
                </a:lnTo>
                <a:cubicBezTo>
                  <a:pt x="358" y="2"/>
                  <a:pt x="365" y="0"/>
                  <a:pt x="372" y="0"/>
                </a:cubicBezTo>
                <a:moveTo>
                  <a:pt x="372" y="104"/>
                </a:moveTo>
                <a:lnTo>
                  <a:pt x="372" y="691"/>
                </a:lnTo>
                <a:cubicBezTo>
                  <a:pt x="586" y="586"/>
                  <a:pt x="645" y="357"/>
                  <a:pt x="646" y="220"/>
                </a:cubicBezTo>
                <a:lnTo>
                  <a:pt x="372" y="104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6781680" y="4107960"/>
            <a:ext cx="33947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制）、自适应阈值优化与学习数据存储。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6781680" y="4681080"/>
            <a:ext cx="161353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通信与设备管理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6781680" y="5032080"/>
            <a:ext cx="50406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Modbus-RTU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超时重传与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CRC16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校验算法；心跳检测与故障自动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2" name="任意多边形 251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3" name="任意多边形 252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6781680" y="5298840"/>
            <a:ext cx="8572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标记机制。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457200" y="258840"/>
            <a:ext cx="3111817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核心算法与控制策略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457200" y="6554520"/>
            <a:ext cx="11125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汇报人：</a:t>
            </a:r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[</a:t>
            </a:r>
            <a:r>
              <a:rPr lang="zh-CN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姓名</a:t>
            </a:r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]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11565720" y="655452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10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任意多边形 25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1" name="任意多边形 26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2" name="任意多边形 261"/>
          <p:cNvSpPr/>
          <p:nvPr/>
        </p:nvSpPr>
        <p:spPr>
          <a:xfrm>
            <a:off x="456840" y="2440440"/>
            <a:ext cx="238680" cy="167040"/>
          </a:xfrm>
          <a:custGeom>
            <a:avLst/>
            <a:gdLst/>
            <a:ahLst/>
            <a:cxnLst/>
            <a:rect l="0" t="0" r="r" b="b"/>
            <a:pathLst>
              <a:path w="663" h="464">
                <a:moveTo>
                  <a:pt x="133" y="34"/>
                </a:moveTo>
                <a:cubicBezTo>
                  <a:pt x="133" y="15"/>
                  <a:pt x="148" y="0"/>
                  <a:pt x="166" y="0"/>
                </a:cubicBezTo>
                <a:lnTo>
                  <a:pt x="331" y="0"/>
                </a:lnTo>
                <a:cubicBezTo>
                  <a:pt x="350" y="0"/>
                  <a:pt x="364" y="15"/>
                  <a:pt x="364" y="34"/>
                </a:cubicBezTo>
                <a:lnTo>
                  <a:pt x="364" y="397"/>
                </a:lnTo>
                <a:lnTo>
                  <a:pt x="465" y="397"/>
                </a:lnTo>
                <a:lnTo>
                  <a:pt x="465" y="232"/>
                </a:lnTo>
                <a:cubicBezTo>
                  <a:pt x="465" y="214"/>
                  <a:pt x="479" y="199"/>
                  <a:pt x="498" y="199"/>
                </a:cubicBezTo>
                <a:lnTo>
                  <a:pt x="630" y="199"/>
                </a:lnTo>
                <a:cubicBezTo>
                  <a:pt x="648" y="199"/>
                  <a:pt x="663" y="214"/>
                  <a:pt x="663" y="232"/>
                </a:cubicBezTo>
                <a:cubicBezTo>
                  <a:pt x="663" y="250"/>
                  <a:pt x="648" y="265"/>
                  <a:pt x="630" y="265"/>
                </a:cubicBezTo>
                <a:lnTo>
                  <a:pt x="531" y="265"/>
                </a:lnTo>
                <a:lnTo>
                  <a:pt x="531" y="431"/>
                </a:lnTo>
                <a:cubicBezTo>
                  <a:pt x="531" y="450"/>
                  <a:pt x="516" y="464"/>
                  <a:pt x="498" y="464"/>
                </a:cubicBezTo>
                <a:lnTo>
                  <a:pt x="331" y="464"/>
                </a:lnTo>
                <a:cubicBezTo>
                  <a:pt x="313" y="464"/>
                  <a:pt x="298" y="450"/>
                  <a:pt x="298" y="431"/>
                </a:cubicBezTo>
                <a:lnTo>
                  <a:pt x="298" y="67"/>
                </a:lnTo>
                <a:lnTo>
                  <a:pt x="199" y="67"/>
                </a:lnTo>
                <a:lnTo>
                  <a:pt x="199" y="232"/>
                </a:lnTo>
                <a:cubicBezTo>
                  <a:pt x="199" y="250"/>
                  <a:pt x="184" y="265"/>
                  <a:pt x="166" y="265"/>
                </a:cubicBezTo>
                <a:lnTo>
                  <a:pt x="34" y="265"/>
                </a:lnTo>
                <a:cubicBezTo>
                  <a:pt x="15" y="265"/>
                  <a:pt x="0" y="250"/>
                  <a:pt x="0" y="232"/>
                </a:cubicBezTo>
                <a:cubicBezTo>
                  <a:pt x="0" y="214"/>
                  <a:pt x="15" y="199"/>
                  <a:pt x="34" y="199"/>
                </a:cubicBezTo>
                <a:lnTo>
                  <a:pt x="133" y="199"/>
                </a:lnTo>
                <a:lnTo>
                  <a:pt x="133" y="34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847800" y="2356920"/>
            <a:ext cx="50292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数据采集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：电能计量模块（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HLW8032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）数据采集与校准，环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4" name="任意多边形 263"/>
          <p:cNvSpPr/>
          <p:nvPr/>
        </p:nvSpPr>
        <p:spPr>
          <a:xfrm>
            <a:off x="456840" y="3276360"/>
            <a:ext cx="238680" cy="190800"/>
          </a:xfrm>
          <a:custGeom>
            <a:avLst/>
            <a:gdLst/>
            <a:ahLst/>
            <a:cxnLst/>
            <a:rect l="0" t="0" r="r" b="b"/>
            <a:pathLst>
              <a:path w="663" h="530">
                <a:moveTo>
                  <a:pt x="265" y="66"/>
                </a:moveTo>
                <a:lnTo>
                  <a:pt x="398" y="66"/>
                </a:lnTo>
                <a:lnTo>
                  <a:pt x="398" y="132"/>
                </a:lnTo>
                <a:lnTo>
                  <a:pt x="265" y="132"/>
                </a:lnTo>
                <a:lnTo>
                  <a:pt x="265" y="66"/>
                </a:lnTo>
                <a:moveTo>
                  <a:pt x="249" y="0"/>
                </a:moveTo>
                <a:cubicBezTo>
                  <a:pt x="221" y="0"/>
                  <a:pt x="199" y="22"/>
                  <a:pt x="199" y="50"/>
                </a:cubicBezTo>
                <a:lnTo>
                  <a:pt x="199" y="149"/>
                </a:lnTo>
                <a:cubicBezTo>
                  <a:pt x="199" y="177"/>
                  <a:pt x="221" y="200"/>
                  <a:pt x="249" y="200"/>
                </a:cubicBezTo>
                <a:lnTo>
                  <a:pt x="298" y="200"/>
                </a:lnTo>
                <a:lnTo>
                  <a:pt x="298" y="233"/>
                </a:lnTo>
                <a:lnTo>
                  <a:pt x="34" y="233"/>
                </a:lnTo>
                <a:cubicBezTo>
                  <a:pt x="15" y="233"/>
                  <a:pt x="0" y="247"/>
                  <a:pt x="0" y="266"/>
                </a:cubicBezTo>
                <a:cubicBezTo>
                  <a:pt x="0" y="284"/>
                  <a:pt x="15" y="299"/>
                  <a:pt x="34" y="299"/>
                </a:cubicBezTo>
                <a:lnTo>
                  <a:pt x="133" y="299"/>
                </a:lnTo>
                <a:lnTo>
                  <a:pt x="133" y="332"/>
                </a:lnTo>
                <a:lnTo>
                  <a:pt x="83" y="332"/>
                </a:lnTo>
                <a:cubicBezTo>
                  <a:pt x="56" y="332"/>
                  <a:pt x="34" y="354"/>
                  <a:pt x="34" y="382"/>
                </a:cubicBezTo>
                <a:lnTo>
                  <a:pt x="34" y="481"/>
                </a:lnTo>
                <a:cubicBezTo>
                  <a:pt x="34" y="508"/>
                  <a:pt x="56" y="530"/>
                  <a:pt x="83" y="530"/>
                </a:cubicBezTo>
                <a:lnTo>
                  <a:pt x="249" y="530"/>
                </a:lnTo>
                <a:cubicBezTo>
                  <a:pt x="276" y="530"/>
                  <a:pt x="298" y="508"/>
                  <a:pt x="298" y="481"/>
                </a:cubicBezTo>
                <a:lnTo>
                  <a:pt x="298" y="382"/>
                </a:lnTo>
                <a:cubicBezTo>
                  <a:pt x="298" y="354"/>
                  <a:pt x="276" y="332"/>
                  <a:pt x="249" y="332"/>
                </a:cubicBezTo>
                <a:lnTo>
                  <a:pt x="199" y="332"/>
                </a:lnTo>
                <a:lnTo>
                  <a:pt x="199" y="299"/>
                </a:lnTo>
                <a:lnTo>
                  <a:pt x="465" y="299"/>
                </a:lnTo>
                <a:lnTo>
                  <a:pt x="465" y="332"/>
                </a:lnTo>
                <a:lnTo>
                  <a:pt x="415" y="332"/>
                </a:lnTo>
                <a:cubicBezTo>
                  <a:pt x="388" y="332"/>
                  <a:pt x="364" y="354"/>
                  <a:pt x="364" y="382"/>
                </a:cubicBezTo>
                <a:lnTo>
                  <a:pt x="364" y="481"/>
                </a:lnTo>
                <a:cubicBezTo>
                  <a:pt x="364" y="508"/>
                  <a:pt x="388" y="530"/>
                  <a:pt x="415" y="530"/>
                </a:cubicBezTo>
                <a:lnTo>
                  <a:pt x="580" y="530"/>
                </a:lnTo>
                <a:cubicBezTo>
                  <a:pt x="608" y="530"/>
                  <a:pt x="630" y="508"/>
                  <a:pt x="630" y="481"/>
                </a:cubicBezTo>
                <a:lnTo>
                  <a:pt x="630" y="382"/>
                </a:lnTo>
                <a:cubicBezTo>
                  <a:pt x="630" y="354"/>
                  <a:pt x="608" y="332"/>
                  <a:pt x="580" y="332"/>
                </a:cubicBezTo>
                <a:lnTo>
                  <a:pt x="531" y="332"/>
                </a:lnTo>
                <a:lnTo>
                  <a:pt x="531" y="299"/>
                </a:lnTo>
                <a:lnTo>
                  <a:pt x="630" y="299"/>
                </a:lnTo>
                <a:cubicBezTo>
                  <a:pt x="648" y="299"/>
                  <a:pt x="663" y="284"/>
                  <a:pt x="663" y="266"/>
                </a:cubicBezTo>
                <a:cubicBezTo>
                  <a:pt x="663" y="247"/>
                  <a:pt x="648" y="233"/>
                  <a:pt x="630" y="233"/>
                </a:cubicBezTo>
                <a:lnTo>
                  <a:pt x="364" y="233"/>
                </a:lnTo>
                <a:lnTo>
                  <a:pt x="364" y="200"/>
                </a:lnTo>
                <a:lnTo>
                  <a:pt x="415" y="200"/>
                </a:lnTo>
                <a:cubicBezTo>
                  <a:pt x="442" y="200"/>
                  <a:pt x="465" y="177"/>
                  <a:pt x="465" y="149"/>
                </a:cubicBezTo>
                <a:lnTo>
                  <a:pt x="465" y="50"/>
                </a:lnTo>
                <a:cubicBezTo>
                  <a:pt x="465" y="22"/>
                  <a:pt x="442" y="0"/>
                  <a:pt x="415" y="0"/>
                </a:cubicBezTo>
                <a:lnTo>
                  <a:pt x="249" y="0"/>
                </a:lnTo>
                <a:moveTo>
                  <a:pt x="100" y="464"/>
                </a:moveTo>
                <a:lnTo>
                  <a:pt x="100" y="398"/>
                </a:lnTo>
                <a:lnTo>
                  <a:pt x="232" y="398"/>
                </a:lnTo>
                <a:lnTo>
                  <a:pt x="232" y="464"/>
                </a:lnTo>
                <a:lnTo>
                  <a:pt x="100" y="464"/>
                </a:lnTo>
                <a:moveTo>
                  <a:pt x="431" y="398"/>
                </a:moveTo>
                <a:lnTo>
                  <a:pt x="564" y="398"/>
                </a:lnTo>
                <a:lnTo>
                  <a:pt x="564" y="464"/>
                </a:lnTo>
                <a:lnTo>
                  <a:pt x="431" y="464"/>
                </a:lnTo>
                <a:lnTo>
                  <a:pt x="431" y="398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847800" y="2671200"/>
            <a:ext cx="2095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境传感器组融合感知。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847800" y="3204720"/>
            <a:ext cx="49720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通信协议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：感知层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边缘层（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Modbus-RTU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），边缘层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云端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7" name="任意多边形 266"/>
          <p:cNvSpPr/>
          <p:nvPr/>
        </p:nvSpPr>
        <p:spPr>
          <a:xfrm>
            <a:off x="456840" y="412416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183" y="25"/>
                </a:moveTo>
                <a:cubicBezTo>
                  <a:pt x="183" y="11"/>
                  <a:pt x="172" y="0"/>
                  <a:pt x="159" y="0"/>
                </a:cubicBezTo>
                <a:cubicBezTo>
                  <a:pt x="145" y="0"/>
                  <a:pt x="134" y="11"/>
                  <a:pt x="134" y="25"/>
                </a:cubicBezTo>
                <a:lnTo>
                  <a:pt x="134" y="66"/>
                </a:lnTo>
                <a:cubicBezTo>
                  <a:pt x="97" y="66"/>
                  <a:pt x="68" y="96"/>
                  <a:pt x="68" y="132"/>
                </a:cubicBezTo>
                <a:lnTo>
                  <a:pt x="25" y="132"/>
                </a:lnTo>
                <a:cubicBezTo>
                  <a:pt x="12" y="132"/>
                  <a:pt x="0" y="143"/>
                  <a:pt x="0" y="157"/>
                </a:cubicBezTo>
                <a:cubicBezTo>
                  <a:pt x="0" y="171"/>
                  <a:pt x="12" y="182"/>
                  <a:pt x="25" y="182"/>
                </a:cubicBezTo>
                <a:lnTo>
                  <a:pt x="68" y="182"/>
                </a:lnTo>
                <a:lnTo>
                  <a:pt x="68" y="240"/>
                </a:lnTo>
                <a:lnTo>
                  <a:pt x="25" y="240"/>
                </a:lnTo>
                <a:cubicBezTo>
                  <a:pt x="12" y="240"/>
                  <a:pt x="0" y="251"/>
                  <a:pt x="0" y="265"/>
                </a:cubicBezTo>
                <a:cubicBezTo>
                  <a:pt x="0" y="278"/>
                  <a:pt x="12" y="289"/>
                  <a:pt x="25" y="289"/>
                </a:cubicBezTo>
                <a:lnTo>
                  <a:pt x="68" y="289"/>
                </a:lnTo>
                <a:lnTo>
                  <a:pt x="68" y="347"/>
                </a:lnTo>
                <a:lnTo>
                  <a:pt x="25" y="347"/>
                </a:lnTo>
                <a:cubicBezTo>
                  <a:pt x="12" y="347"/>
                  <a:pt x="0" y="358"/>
                  <a:pt x="0" y="372"/>
                </a:cubicBezTo>
                <a:cubicBezTo>
                  <a:pt x="0" y="386"/>
                  <a:pt x="12" y="397"/>
                  <a:pt x="25" y="397"/>
                </a:cubicBezTo>
                <a:lnTo>
                  <a:pt x="68" y="397"/>
                </a:lnTo>
                <a:cubicBezTo>
                  <a:pt x="68" y="433"/>
                  <a:pt x="97" y="464"/>
                  <a:pt x="134" y="464"/>
                </a:cubicBezTo>
                <a:lnTo>
                  <a:pt x="134" y="505"/>
                </a:lnTo>
                <a:cubicBezTo>
                  <a:pt x="134" y="519"/>
                  <a:pt x="145" y="530"/>
                  <a:pt x="159" y="530"/>
                </a:cubicBezTo>
                <a:cubicBezTo>
                  <a:pt x="172" y="530"/>
                  <a:pt x="183" y="519"/>
                  <a:pt x="183" y="505"/>
                </a:cubicBezTo>
                <a:lnTo>
                  <a:pt x="183" y="464"/>
                </a:lnTo>
                <a:lnTo>
                  <a:pt x="241" y="464"/>
                </a:lnTo>
                <a:lnTo>
                  <a:pt x="241" y="505"/>
                </a:lnTo>
                <a:cubicBezTo>
                  <a:pt x="241" y="519"/>
                  <a:pt x="252" y="530"/>
                  <a:pt x="266" y="530"/>
                </a:cubicBezTo>
                <a:cubicBezTo>
                  <a:pt x="280" y="530"/>
                  <a:pt x="291" y="519"/>
                  <a:pt x="291" y="505"/>
                </a:cubicBezTo>
                <a:lnTo>
                  <a:pt x="291" y="464"/>
                </a:lnTo>
                <a:lnTo>
                  <a:pt x="349" y="464"/>
                </a:lnTo>
                <a:lnTo>
                  <a:pt x="349" y="505"/>
                </a:lnTo>
                <a:cubicBezTo>
                  <a:pt x="349" y="519"/>
                  <a:pt x="360" y="530"/>
                  <a:pt x="374" y="530"/>
                </a:cubicBezTo>
                <a:cubicBezTo>
                  <a:pt x="387" y="530"/>
                  <a:pt x="398" y="519"/>
                  <a:pt x="398" y="505"/>
                </a:cubicBezTo>
                <a:lnTo>
                  <a:pt x="398" y="464"/>
                </a:lnTo>
                <a:cubicBezTo>
                  <a:pt x="435" y="464"/>
                  <a:pt x="465" y="433"/>
                  <a:pt x="465" y="397"/>
                </a:cubicBezTo>
                <a:lnTo>
                  <a:pt x="506" y="397"/>
                </a:lnTo>
                <a:cubicBezTo>
                  <a:pt x="520" y="397"/>
                  <a:pt x="531" y="386"/>
                  <a:pt x="531" y="372"/>
                </a:cubicBezTo>
                <a:cubicBezTo>
                  <a:pt x="531" y="358"/>
                  <a:pt x="520" y="347"/>
                  <a:pt x="506" y="347"/>
                </a:cubicBezTo>
                <a:lnTo>
                  <a:pt x="465" y="347"/>
                </a:lnTo>
                <a:lnTo>
                  <a:pt x="465" y="289"/>
                </a:lnTo>
                <a:lnTo>
                  <a:pt x="506" y="289"/>
                </a:lnTo>
                <a:cubicBezTo>
                  <a:pt x="520" y="289"/>
                  <a:pt x="531" y="278"/>
                  <a:pt x="531" y="265"/>
                </a:cubicBezTo>
                <a:cubicBezTo>
                  <a:pt x="531" y="251"/>
                  <a:pt x="520" y="240"/>
                  <a:pt x="506" y="240"/>
                </a:cubicBezTo>
                <a:lnTo>
                  <a:pt x="465" y="240"/>
                </a:lnTo>
                <a:lnTo>
                  <a:pt x="465" y="182"/>
                </a:lnTo>
                <a:lnTo>
                  <a:pt x="506" y="182"/>
                </a:lnTo>
                <a:cubicBezTo>
                  <a:pt x="520" y="182"/>
                  <a:pt x="531" y="171"/>
                  <a:pt x="531" y="157"/>
                </a:cubicBezTo>
                <a:cubicBezTo>
                  <a:pt x="531" y="143"/>
                  <a:pt x="520" y="132"/>
                  <a:pt x="506" y="132"/>
                </a:cubicBezTo>
                <a:lnTo>
                  <a:pt x="465" y="132"/>
                </a:lnTo>
                <a:cubicBezTo>
                  <a:pt x="465" y="96"/>
                  <a:pt x="435" y="66"/>
                  <a:pt x="398" y="66"/>
                </a:cubicBezTo>
                <a:lnTo>
                  <a:pt x="398" y="25"/>
                </a:lnTo>
                <a:cubicBezTo>
                  <a:pt x="398" y="11"/>
                  <a:pt x="387" y="0"/>
                  <a:pt x="374" y="0"/>
                </a:cubicBezTo>
                <a:cubicBezTo>
                  <a:pt x="360" y="0"/>
                  <a:pt x="349" y="11"/>
                  <a:pt x="349" y="25"/>
                </a:cubicBezTo>
                <a:lnTo>
                  <a:pt x="349" y="66"/>
                </a:lnTo>
                <a:lnTo>
                  <a:pt x="291" y="66"/>
                </a:lnTo>
                <a:lnTo>
                  <a:pt x="291" y="25"/>
                </a:lnTo>
                <a:cubicBezTo>
                  <a:pt x="291" y="11"/>
                  <a:pt x="280" y="0"/>
                  <a:pt x="266" y="0"/>
                </a:cubicBezTo>
                <a:cubicBezTo>
                  <a:pt x="252" y="0"/>
                  <a:pt x="241" y="11"/>
                  <a:pt x="241" y="25"/>
                </a:cubicBezTo>
                <a:lnTo>
                  <a:pt x="241" y="66"/>
                </a:lnTo>
                <a:lnTo>
                  <a:pt x="183" y="66"/>
                </a:lnTo>
                <a:lnTo>
                  <a:pt x="183" y="25"/>
                </a:lnTo>
                <a:moveTo>
                  <a:pt x="167" y="132"/>
                </a:moveTo>
                <a:lnTo>
                  <a:pt x="365" y="132"/>
                </a:lnTo>
                <a:cubicBezTo>
                  <a:pt x="384" y="132"/>
                  <a:pt x="398" y="147"/>
                  <a:pt x="398" y="165"/>
                </a:cubicBezTo>
                <a:lnTo>
                  <a:pt x="398" y="364"/>
                </a:lnTo>
                <a:cubicBezTo>
                  <a:pt x="398" y="382"/>
                  <a:pt x="384" y="397"/>
                  <a:pt x="365" y="397"/>
                </a:cubicBezTo>
                <a:lnTo>
                  <a:pt x="167" y="397"/>
                </a:lnTo>
                <a:cubicBezTo>
                  <a:pt x="149" y="397"/>
                  <a:pt x="134" y="382"/>
                  <a:pt x="134" y="364"/>
                </a:cubicBezTo>
                <a:lnTo>
                  <a:pt x="134" y="165"/>
                </a:lnTo>
                <a:cubicBezTo>
                  <a:pt x="134" y="147"/>
                  <a:pt x="149" y="132"/>
                  <a:pt x="167" y="132"/>
                </a:cubicBezTo>
                <a:moveTo>
                  <a:pt x="365" y="165"/>
                </a:moveTo>
                <a:lnTo>
                  <a:pt x="167" y="165"/>
                </a:lnTo>
                <a:lnTo>
                  <a:pt x="167" y="364"/>
                </a:lnTo>
                <a:lnTo>
                  <a:pt x="365" y="364"/>
                </a:lnTo>
                <a:lnTo>
                  <a:pt x="365" y="165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847800" y="3519000"/>
            <a:ext cx="97884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（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MQTT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799920" y="405216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数据处理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：本地边缘计算预处理，关键数据上传云端存储与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0" name="任意多边形 269"/>
          <p:cNvSpPr/>
          <p:nvPr/>
        </p:nvSpPr>
        <p:spPr>
          <a:xfrm>
            <a:off x="462960" y="4971960"/>
            <a:ext cx="178920" cy="189720"/>
          </a:xfrm>
          <a:custGeom>
            <a:avLst/>
            <a:gdLst/>
            <a:ahLst/>
            <a:cxnLst/>
            <a:rect l="0" t="0" r="r" b="b"/>
            <a:pathLst>
              <a:path w="497" h="527">
                <a:moveTo>
                  <a:pt x="248" y="0"/>
                </a:moveTo>
                <a:cubicBezTo>
                  <a:pt x="253" y="0"/>
                  <a:pt x="258" y="1"/>
                  <a:pt x="262" y="3"/>
                </a:cubicBezTo>
                <a:lnTo>
                  <a:pt x="458" y="85"/>
                </a:lnTo>
                <a:cubicBezTo>
                  <a:pt x="480" y="95"/>
                  <a:pt x="497" y="117"/>
                  <a:pt x="497" y="145"/>
                </a:cubicBezTo>
                <a:cubicBezTo>
                  <a:pt x="497" y="248"/>
                  <a:pt x="454" y="436"/>
                  <a:pt x="275" y="521"/>
                </a:cubicBezTo>
                <a:cubicBezTo>
                  <a:pt x="258" y="529"/>
                  <a:pt x="238" y="529"/>
                  <a:pt x="221" y="521"/>
                </a:cubicBezTo>
                <a:cubicBezTo>
                  <a:pt x="43" y="436"/>
                  <a:pt x="1" y="248"/>
                  <a:pt x="0" y="145"/>
                </a:cubicBezTo>
                <a:cubicBezTo>
                  <a:pt x="0" y="117"/>
                  <a:pt x="17" y="95"/>
                  <a:pt x="40" y="85"/>
                </a:cubicBezTo>
                <a:lnTo>
                  <a:pt x="234" y="3"/>
                </a:lnTo>
                <a:cubicBezTo>
                  <a:pt x="239" y="1"/>
                  <a:pt x="243" y="0"/>
                  <a:pt x="248" y="0"/>
                </a:cubicBezTo>
                <a:moveTo>
                  <a:pt x="248" y="69"/>
                </a:moveTo>
                <a:lnTo>
                  <a:pt x="248" y="461"/>
                </a:lnTo>
                <a:cubicBezTo>
                  <a:pt x="391" y="391"/>
                  <a:pt x="429" y="239"/>
                  <a:pt x="430" y="147"/>
                </a:cubicBezTo>
                <a:lnTo>
                  <a:pt x="248" y="69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1" name="文本框 270"/>
          <p:cNvSpPr txBox="1"/>
          <p:nvPr/>
        </p:nvSpPr>
        <p:spPr>
          <a:xfrm>
            <a:off x="799920" y="4366800"/>
            <a:ext cx="533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分析。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799920" y="489996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可靠性设计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：通信超时重传、数据校验，确保数据准确性与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3" name="任意多边形 272"/>
          <p:cNvSpPr/>
          <p:nvPr/>
        </p:nvSpPr>
        <p:spPr>
          <a:xfrm>
            <a:off x="6324480" y="1981080"/>
            <a:ext cx="5410440" cy="3810240"/>
          </a:xfrm>
          <a:custGeom>
            <a:avLst/>
            <a:gdLst/>
            <a:ahLst/>
            <a:cxnLst/>
            <a:rect l="0" t="0" r="r" b="b"/>
            <a:pathLst>
              <a:path w="15029" h="10584">
                <a:moveTo>
                  <a:pt x="32" y="261"/>
                </a:moveTo>
                <a:cubicBezTo>
                  <a:pt x="54" y="209"/>
                  <a:pt x="84" y="164"/>
                  <a:pt x="124" y="124"/>
                </a:cubicBezTo>
                <a:cubicBezTo>
                  <a:pt x="164" y="84"/>
                  <a:pt x="209" y="54"/>
                  <a:pt x="261" y="32"/>
                </a:cubicBezTo>
                <a:cubicBezTo>
                  <a:pt x="313" y="11"/>
                  <a:pt x="367" y="0"/>
                  <a:pt x="423" y="0"/>
                </a:cubicBezTo>
                <a:lnTo>
                  <a:pt x="14606" y="0"/>
                </a:lnTo>
                <a:cubicBezTo>
                  <a:pt x="14662" y="0"/>
                  <a:pt x="14716" y="11"/>
                  <a:pt x="14768" y="32"/>
                </a:cubicBezTo>
                <a:cubicBezTo>
                  <a:pt x="14820" y="54"/>
                  <a:pt x="14865" y="84"/>
                  <a:pt x="14905" y="124"/>
                </a:cubicBezTo>
                <a:cubicBezTo>
                  <a:pt x="14945" y="164"/>
                  <a:pt x="14975" y="209"/>
                  <a:pt x="14997" y="261"/>
                </a:cubicBezTo>
                <a:cubicBezTo>
                  <a:pt x="15018" y="313"/>
                  <a:pt x="15029" y="367"/>
                  <a:pt x="15029" y="423"/>
                </a:cubicBezTo>
                <a:lnTo>
                  <a:pt x="15029" y="10160"/>
                </a:lnTo>
                <a:cubicBezTo>
                  <a:pt x="15029" y="10216"/>
                  <a:pt x="15018" y="10270"/>
                  <a:pt x="14997" y="10322"/>
                </a:cubicBezTo>
                <a:cubicBezTo>
                  <a:pt x="14975" y="10375"/>
                  <a:pt x="14945" y="10420"/>
                  <a:pt x="14905" y="10460"/>
                </a:cubicBezTo>
                <a:cubicBezTo>
                  <a:pt x="14865" y="10500"/>
                  <a:pt x="14820" y="10530"/>
                  <a:pt x="14768" y="10552"/>
                </a:cubicBezTo>
                <a:cubicBezTo>
                  <a:pt x="14716" y="10573"/>
                  <a:pt x="14662" y="10584"/>
                  <a:pt x="14606" y="10584"/>
                </a:cubicBezTo>
                <a:lnTo>
                  <a:pt x="423" y="10584"/>
                </a:lnTo>
                <a:cubicBezTo>
                  <a:pt x="367" y="10584"/>
                  <a:pt x="313" y="10573"/>
                  <a:pt x="261" y="10552"/>
                </a:cubicBezTo>
                <a:cubicBezTo>
                  <a:pt x="209" y="10530"/>
                  <a:pt x="164" y="10500"/>
                  <a:pt x="124" y="10460"/>
                </a:cubicBezTo>
                <a:cubicBezTo>
                  <a:pt x="84" y="10420"/>
                  <a:pt x="54" y="10375"/>
                  <a:pt x="32" y="10322"/>
                </a:cubicBezTo>
                <a:cubicBezTo>
                  <a:pt x="11" y="10270"/>
                  <a:pt x="0" y="10216"/>
                  <a:pt x="0" y="10160"/>
                </a:cubicBezTo>
                <a:lnTo>
                  <a:pt x="0" y="423"/>
                </a:lnTo>
                <a:cubicBezTo>
                  <a:pt x="0" y="367"/>
                  <a:pt x="11" y="313"/>
                  <a:pt x="32" y="261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4" name="任意多边形 273"/>
          <p:cNvSpPr/>
          <p:nvPr/>
        </p:nvSpPr>
        <p:spPr>
          <a:xfrm>
            <a:off x="6377040" y="1981080"/>
            <a:ext cx="5302440" cy="51840"/>
          </a:xfrm>
          <a:custGeom>
            <a:avLst/>
            <a:gdLst/>
            <a:ahLst/>
            <a:cxnLst/>
            <a:rect l="0" t="0" r="r" b="b"/>
            <a:pathLst>
              <a:path w="14729" h="144">
                <a:moveTo>
                  <a:pt x="14602" y="82"/>
                </a:moveTo>
                <a:cubicBezTo>
                  <a:pt x="14589" y="77"/>
                  <a:pt x="14576" y="72"/>
                  <a:pt x="14563" y="68"/>
                </a:cubicBezTo>
                <a:lnTo>
                  <a:pt x="14578" y="18"/>
                </a:lnTo>
                <a:cubicBezTo>
                  <a:pt x="14593" y="22"/>
                  <a:pt x="14607" y="27"/>
                  <a:pt x="14622" y="33"/>
                </a:cubicBezTo>
                <a:cubicBezTo>
                  <a:pt x="14661" y="49"/>
                  <a:pt x="14697" y="71"/>
                  <a:pt x="14729" y="97"/>
                </a:cubicBezTo>
                <a:lnTo>
                  <a:pt x="14695" y="138"/>
                </a:lnTo>
                <a:cubicBezTo>
                  <a:pt x="14667" y="115"/>
                  <a:pt x="14636" y="96"/>
                  <a:pt x="14602" y="82"/>
                </a:cubicBezTo>
                <a:moveTo>
                  <a:pt x="14460" y="54"/>
                </a:moveTo>
                <a:lnTo>
                  <a:pt x="14308" y="54"/>
                </a:lnTo>
                <a:lnTo>
                  <a:pt x="14308" y="0"/>
                </a:lnTo>
                <a:lnTo>
                  <a:pt x="14460" y="0"/>
                </a:lnTo>
                <a:cubicBezTo>
                  <a:pt x="14462" y="0"/>
                  <a:pt x="14465" y="0"/>
                  <a:pt x="14467" y="0"/>
                </a:cubicBezTo>
                <a:lnTo>
                  <a:pt x="14466" y="54"/>
                </a:lnTo>
                <a:cubicBezTo>
                  <a:pt x="14464" y="54"/>
                  <a:pt x="14462" y="54"/>
                  <a:pt x="14460" y="54"/>
                </a:cubicBezTo>
                <a:moveTo>
                  <a:pt x="14044" y="54"/>
                </a:moveTo>
                <a:lnTo>
                  <a:pt x="14044" y="0"/>
                </a:lnTo>
                <a:lnTo>
                  <a:pt x="14202" y="0"/>
                </a:lnTo>
                <a:lnTo>
                  <a:pt x="14202" y="54"/>
                </a:lnTo>
                <a:lnTo>
                  <a:pt x="14044" y="54"/>
                </a:lnTo>
                <a:moveTo>
                  <a:pt x="13779" y="54"/>
                </a:moveTo>
                <a:lnTo>
                  <a:pt x="13779" y="0"/>
                </a:lnTo>
                <a:lnTo>
                  <a:pt x="13938" y="0"/>
                </a:lnTo>
                <a:lnTo>
                  <a:pt x="13938" y="54"/>
                </a:lnTo>
                <a:lnTo>
                  <a:pt x="13779" y="54"/>
                </a:lnTo>
                <a:moveTo>
                  <a:pt x="13514" y="54"/>
                </a:moveTo>
                <a:lnTo>
                  <a:pt x="13514" y="0"/>
                </a:lnTo>
                <a:lnTo>
                  <a:pt x="13673" y="0"/>
                </a:lnTo>
                <a:lnTo>
                  <a:pt x="13673" y="54"/>
                </a:lnTo>
                <a:lnTo>
                  <a:pt x="13514" y="54"/>
                </a:lnTo>
                <a:moveTo>
                  <a:pt x="13250" y="54"/>
                </a:moveTo>
                <a:lnTo>
                  <a:pt x="13250" y="0"/>
                </a:lnTo>
                <a:lnTo>
                  <a:pt x="13408" y="0"/>
                </a:lnTo>
                <a:lnTo>
                  <a:pt x="13408" y="54"/>
                </a:lnTo>
                <a:lnTo>
                  <a:pt x="13250" y="54"/>
                </a:lnTo>
                <a:moveTo>
                  <a:pt x="12985" y="54"/>
                </a:moveTo>
                <a:lnTo>
                  <a:pt x="12985" y="0"/>
                </a:lnTo>
                <a:lnTo>
                  <a:pt x="13144" y="0"/>
                </a:lnTo>
                <a:lnTo>
                  <a:pt x="13144" y="54"/>
                </a:lnTo>
                <a:lnTo>
                  <a:pt x="12985" y="54"/>
                </a:lnTo>
                <a:moveTo>
                  <a:pt x="12720" y="54"/>
                </a:moveTo>
                <a:lnTo>
                  <a:pt x="12720" y="0"/>
                </a:lnTo>
                <a:lnTo>
                  <a:pt x="12879" y="0"/>
                </a:lnTo>
                <a:lnTo>
                  <a:pt x="12879" y="54"/>
                </a:lnTo>
                <a:lnTo>
                  <a:pt x="12720" y="54"/>
                </a:lnTo>
                <a:moveTo>
                  <a:pt x="12455" y="54"/>
                </a:moveTo>
                <a:lnTo>
                  <a:pt x="12455" y="0"/>
                </a:lnTo>
                <a:lnTo>
                  <a:pt x="12614" y="0"/>
                </a:lnTo>
                <a:lnTo>
                  <a:pt x="12614" y="54"/>
                </a:lnTo>
                <a:lnTo>
                  <a:pt x="12455" y="54"/>
                </a:lnTo>
                <a:moveTo>
                  <a:pt x="12191" y="54"/>
                </a:moveTo>
                <a:lnTo>
                  <a:pt x="12191" y="0"/>
                </a:lnTo>
                <a:lnTo>
                  <a:pt x="12349" y="0"/>
                </a:lnTo>
                <a:lnTo>
                  <a:pt x="12349" y="54"/>
                </a:lnTo>
                <a:lnTo>
                  <a:pt x="12191" y="54"/>
                </a:lnTo>
                <a:moveTo>
                  <a:pt x="11926" y="54"/>
                </a:moveTo>
                <a:lnTo>
                  <a:pt x="11926" y="0"/>
                </a:lnTo>
                <a:lnTo>
                  <a:pt x="12085" y="0"/>
                </a:lnTo>
                <a:lnTo>
                  <a:pt x="12085" y="54"/>
                </a:lnTo>
                <a:lnTo>
                  <a:pt x="11926" y="54"/>
                </a:lnTo>
                <a:moveTo>
                  <a:pt x="11661" y="54"/>
                </a:moveTo>
                <a:lnTo>
                  <a:pt x="11661" y="0"/>
                </a:lnTo>
                <a:lnTo>
                  <a:pt x="11820" y="0"/>
                </a:lnTo>
                <a:lnTo>
                  <a:pt x="11820" y="54"/>
                </a:lnTo>
                <a:lnTo>
                  <a:pt x="11661" y="54"/>
                </a:lnTo>
                <a:moveTo>
                  <a:pt x="11397" y="54"/>
                </a:moveTo>
                <a:lnTo>
                  <a:pt x="11397" y="0"/>
                </a:lnTo>
                <a:lnTo>
                  <a:pt x="11555" y="0"/>
                </a:lnTo>
                <a:lnTo>
                  <a:pt x="11555" y="54"/>
                </a:lnTo>
                <a:lnTo>
                  <a:pt x="11397" y="54"/>
                </a:lnTo>
                <a:moveTo>
                  <a:pt x="11132" y="54"/>
                </a:moveTo>
                <a:lnTo>
                  <a:pt x="11132" y="0"/>
                </a:lnTo>
                <a:lnTo>
                  <a:pt x="11291" y="0"/>
                </a:lnTo>
                <a:lnTo>
                  <a:pt x="11291" y="54"/>
                </a:lnTo>
                <a:lnTo>
                  <a:pt x="11132" y="54"/>
                </a:lnTo>
                <a:moveTo>
                  <a:pt x="10867" y="54"/>
                </a:moveTo>
                <a:lnTo>
                  <a:pt x="10867" y="0"/>
                </a:lnTo>
                <a:lnTo>
                  <a:pt x="11026" y="0"/>
                </a:lnTo>
                <a:lnTo>
                  <a:pt x="11026" y="54"/>
                </a:lnTo>
                <a:lnTo>
                  <a:pt x="10867" y="54"/>
                </a:lnTo>
                <a:moveTo>
                  <a:pt x="10602" y="54"/>
                </a:moveTo>
                <a:lnTo>
                  <a:pt x="10602" y="0"/>
                </a:lnTo>
                <a:lnTo>
                  <a:pt x="10761" y="0"/>
                </a:lnTo>
                <a:lnTo>
                  <a:pt x="10761" y="54"/>
                </a:lnTo>
                <a:lnTo>
                  <a:pt x="10602" y="54"/>
                </a:lnTo>
                <a:moveTo>
                  <a:pt x="10338" y="54"/>
                </a:moveTo>
                <a:lnTo>
                  <a:pt x="10338" y="0"/>
                </a:lnTo>
                <a:lnTo>
                  <a:pt x="10496" y="0"/>
                </a:lnTo>
                <a:lnTo>
                  <a:pt x="10496" y="54"/>
                </a:lnTo>
                <a:lnTo>
                  <a:pt x="10338" y="54"/>
                </a:lnTo>
                <a:moveTo>
                  <a:pt x="10073" y="54"/>
                </a:moveTo>
                <a:lnTo>
                  <a:pt x="10073" y="0"/>
                </a:lnTo>
                <a:lnTo>
                  <a:pt x="10232" y="0"/>
                </a:lnTo>
                <a:lnTo>
                  <a:pt x="10232" y="54"/>
                </a:lnTo>
                <a:lnTo>
                  <a:pt x="10073" y="54"/>
                </a:lnTo>
                <a:moveTo>
                  <a:pt x="9808" y="54"/>
                </a:moveTo>
                <a:lnTo>
                  <a:pt x="9808" y="0"/>
                </a:lnTo>
                <a:lnTo>
                  <a:pt x="9967" y="0"/>
                </a:lnTo>
                <a:lnTo>
                  <a:pt x="9967" y="54"/>
                </a:lnTo>
                <a:lnTo>
                  <a:pt x="9808" y="54"/>
                </a:lnTo>
                <a:moveTo>
                  <a:pt x="9543" y="54"/>
                </a:moveTo>
                <a:lnTo>
                  <a:pt x="9543" y="0"/>
                </a:lnTo>
                <a:lnTo>
                  <a:pt x="9702" y="0"/>
                </a:lnTo>
                <a:lnTo>
                  <a:pt x="9702" y="54"/>
                </a:lnTo>
                <a:lnTo>
                  <a:pt x="9543" y="54"/>
                </a:lnTo>
                <a:moveTo>
                  <a:pt x="9279" y="54"/>
                </a:moveTo>
                <a:lnTo>
                  <a:pt x="9279" y="0"/>
                </a:lnTo>
                <a:lnTo>
                  <a:pt x="9437" y="0"/>
                </a:lnTo>
                <a:lnTo>
                  <a:pt x="9437" y="54"/>
                </a:lnTo>
                <a:lnTo>
                  <a:pt x="9279" y="54"/>
                </a:lnTo>
                <a:moveTo>
                  <a:pt x="9014" y="54"/>
                </a:moveTo>
                <a:lnTo>
                  <a:pt x="9014" y="0"/>
                </a:lnTo>
                <a:lnTo>
                  <a:pt x="9173" y="0"/>
                </a:lnTo>
                <a:lnTo>
                  <a:pt x="9173" y="54"/>
                </a:lnTo>
                <a:lnTo>
                  <a:pt x="9014" y="54"/>
                </a:lnTo>
                <a:moveTo>
                  <a:pt x="8749" y="54"/>
                </a:moveTo>
                <a:lnTo>
                  <a:pt x="8749" y="0"/>
                </a:lnTo>
                <a:lnTo>
                  <a:pt x="8908" y="0"/>
                </a:lnTo>
                <a:lnTo>
                  <a:pt x="8908" y="54"/>
                </a:lnTo>
                <a:lnTo>
                  <a:pt x="8749" y="54"/>
                </a:lnTo>
                <a:moveTo>
                  <a:pt x="8485" y="54"/>
                </a:moveTo>
                <a:lnTo>
                  <a:pt x="8485" y="0"/>
                </a:lnTo>
                <a:lnTo>
                  <a:pt x="8643" y="0"/>
                </a:lnTo>
                <a:lnTo>
                  <a:pt x="8643" y="54"/>
                </a:lnTo>
                <a:lnTo>
                  <a:pt x="8485" y="54"/>
                </a:lnTo>
                <a:moveTo>
                  <a:pt x="8220" y="54"/>
                </a:moveTo>
                <a:lnTo>
                  <a:pt x="8220" y="0"/>
                </a:lnTo>
                <a:lnTo>
                  <a:pt x="8379" y="0"/>
                </a:lnTo>
                <a:lnTo>
                  <a:pt x="8379" y="54"/>
                </a:lnTo>
                <a:lnTo>
                  <a:pt x="8220" y="54"/>
                </a:lnTo>
                <a:moveTo>
                  <a:pt x="7955" y="54"/>
                </a:moveTo>
                <a:lnTo>
                  <a:pt x="7955" y="0"/>
                </a:lnTo>
                <a:lnTo>
                  <a:pt x="8114" y="0"/>
                </a:lnTo>
                <a:lnTo>
                  <a:pt x="8114" y="54"/>
                </a:lnTo>
                <a:lnTo>
                  <a:pt x="7955" y="54"/>
                </a:lnTo>
                <a:moveTo>
                  <a:pt x="7690" y="54"/>
                </a:moveTo>
                <a:lnTo>
                  <a:pt x="7690" y="0"/>
                </a:lnTo>
                <a:lnTo>
                  <a:pt x="7849" y="0"/>
                </a:lnTo>
                <a:lnTo>
                  <a:pt x="7849" y="54"/>
                </a:lnTo>
                <a:lnTo>
                  <a:pt x="7690" y="54"/>
                </a:lnTo>
                <a:moveTo>
                  <a:pt x="7426" y="54"/>
                </a:moveTo>
                <a:lnTo>
                  <a:pt x="7426" y="0"/>
                </a:lnTo>
                <a:lnTo>
                  <a:pt x="7584" y="0"/>
                </a:lnTo>
                <a:lnTo>
                  <a:pt x="7584" y="54"/>
                </a:lnTo>
                <a:lnTo>
                  <a:pt x="7426" y="54"/>
                </a:lnTo>
                <a:moveTo>
                  <a:pt x="7161" y="54"/>
                </a:moveTo>
                <a:lnTo>
                  <a:pt x="7161" y="0"/>
                </a:lnTo>
                <a:lnTo>
                  <a:pt x="7320" y="0"/>
                </a:lnTo>
                <a:lnTo>
                  <a:pt x="7320" y="54"/>
                </a:lnTo>
                <a:lnTo>
                  <a:pt x="7161" y="54"/>
                </a:lnTo>
                <a:moveTo>
                  <a:pt x="6896" y="54"/>
                </a:moveTo>
                <a:lnTo>
                  <a:pt x="6896" y="0"/>
                </a:lnTo>
                <a:lnTo>
                  <a:pt x="7055" y="0"/>
                </a:lnTo>
                <a:lnTo>
                  <a:pt x="7055" y="54"/>
                </a:lnTo>
                <a:lnTo>
                  <a:pt x="6896" y="54"/>
                </a:lnTo>
                <a:moveTo>
                  <a:pt x="6632" y="54"/>
                </a:moveTo>
                <a:lnTo>
                  <a:pt x="6632" y="0"/>
                </a:lnTo>
                <a:lnTo>
                  <a:pt x="6790" y="0"/>
                </a:lnTo>
                <a:lnTo>
                  <a:pt x="6790" y="54"/>
                </a:lnTo>
                <a:lnTo>
                  <a:pt x="6632" y="54"/>
                </a:lnTo>
                <a:moveTo>
                  <a:pt x="6367" y="54"/>
                </a:moveTo>
                <a:lnTo>
                  <a:pt x="6367" y="0"/>
                </a:lnTo>
                <a:lnTo>
                  <a:pt x="6526" y="0"/>
                </a:lnTo>
                <a:lnTo>
                  <a:pt x="6526" y="54"/>
                </a:lnTo>
                <a:lnTo>
                  <a:pt x="6367" y="54"/>
                </a:lnTo>
                <a:moveTo>
                  <a:pt x="6102" y="54"/>
                </a:moveTo>
                <a:lnTo>
                  <a:pt x="6102" y="0"/>
                </a:lnTo>
                <a:lnTo>
                  <a:pt x="6261" y="0"/>
                </a:lnTo>
                <a:lnTo>
                  <a:pt x="6261" y="54"/>
                </a:lnTo>
                <a:lnTo>
                  <a:pt x="6102" y="54"/>
                </a:lnTo>
                <a:moveTo>
                  <a:pt x="5837" y="54"/>
                </a:moveTo>
                <a:lnTo>
                  <a:pt x="5837" y="0"/>
                </a:lnTo>
                <a:lnTo>
                  <a:pt x="5996" y="0"/>
                </a:lnTo>
                <a:lnTo>
                  <a:pt x="5996" y="54"/>
                </a:lnTo>
                <a:lnTo>
                  <a:pt x="5837" y="54"/>
                </a:lnTo>
                <a:moveTo>
                  <a:pt x="5573" y="54"/>
                </a:moveTo>
                <a:lnTo>
                  <a:pt x="5573" y="0"/>
                </a:lnTo>
                <a:lnTo>
                  <a:pt x="5731" y="0"/>
                </a:lnTo>
                <a:lnTo>
                  <a:pt x="5731" y="54"/>
                </a:lnTo>
                <a:lnTo>
                  <a:pt x="5573" y="54"/>
                </a:lnTo>
                <a:moveTo>
                  <a:pt x="5308" y="54"/>
                </a:moveTo>
                <a:lnTo>
                  <a:pt x="5308" y="0"/>
                </a:lnTo>
                <a:lnTo>
                  <a:pt x="5467" y="0"/>
                </a:lnTo>
                <a:lnTo>
                  <a:pt x="5467" y="54"/>
                </a:lnTo>
                <a:lnTo>
                  <a:pt x="5308" y="54"/>
                </a:lnTo>
                <a:moveTo>
                  <a:pt x="5043" y="54"/>
                </a:moveTo>
                <a:lnTo>
                  <a:pt x="5043" y="0"/>
                </a:lnTo>
                <a:lnTo>
                  <a:pt x="5202" y="0"/>
                </a:lnTo>
                <a:lnTo>
                  <a:pt x="5202" y="54"/>
                </a:lnTo>
                <a:lnTo>
                  <a:pt x="5043" y="54"/>
                </a:lnTo>
                <a:moveTo>
                  <a:pt x="4778" y="54"/>
                </a:moveTo>
                <a:lnTo>
                  <a:pt x="4778" y="0"/>
                </a:lnTo>
                <a:lnTo>
                  <a:pt x="4937" y="0"/>
                </a:lnTo>
                <a:lnTo>
                  <a:pt x="4937" y="54"/>
                </a:lnTo>
                <a:lnTo>
                  <a:pt x="4778" y="54"/>
                </a:lnTo>
                <a:moveTo>
                  <a:pt x="4514" y="54"/>
                </a:moveTo>
                <a:lnTo>
                  <a:pt x="4514" y="0"/>
                </a:lnTo>
                <a:lnTo>
                  <a:pt x="4672" y="0"/>
                </a:lnTo>
                <a:lnTo>
                  <a:pt x="4672" y="54"/>
                </a:lnTo>
                <a:lnTo>
                  <a:pt x="4514" y="54"/>
                </a:lnTo>
                <a:moveTo>
                  <a:pt x="4248" y="54"/>
                </a:moveTo>
                <a:lnTo>
                  <a:pt x="4248" y="0"/>
                </a:lnTo>
                <a:lnTo>
                  <a:pt x="4408" y="0"/>
                </a:lnTo>
                <a:lnTo>
                  <a:pt x="4408" y="54"/>
                </a:lnTo>
                <a:lnTo>
                  <a:pt x="4248" y="54"/>
                </a:lnTo>
                <a:moveTo>
                  <a:pt x="3983" y="54"/>
                </a:moveTo>
                <a:lnTo>
                  <a:pt x="3983" y="0"/>
                </a:lnTo>
                <a:lnTo>
                  <a:pt x="4142" y="0"/>
                </a:lnTo>
                <a:lnTo>
                  <a:pt x="4142" y="54"/>
                </a:lnTo>
                <a:lnTo>
                  <a:pt x="3983" y="54"/>
                </a:lnTo>
                <a:moveTo>
                  <a:pt x="3719" y="54"/>
                </a:moveTo>
                <a:lnTo>
                  <a:pt x="3719" y="0"/>
                </a:lnTo>
                <a:lnTo>
                  <a:pt x="3877" y="0"/>
                </a:lnTo>
                <a:lnTo>
                  <a:pt x="3877" y="54"/>
                </a:lnTo>
                <a:lnTo>
                  <a:pt x="3719" y="54"/>
                </a:lnTo>
                <a:moveTo>
                  <a:pt x="3454" y="54"/>
                </a:moveTo>
                <a:lnTo>
                  <a:pt x="3454" y="0"/>
                </a:lnTo>
                <a:lnTo>
                  <a:pt x="3613" y="0"/>
                </a:lnTo>
                <a:lnTo>
                  <a:pt x="3613" y="54"/>
                </a:lnTo>
                <a:lnTo>
                  <a:pt x="3454" y="54"/>
                </a:lnTo>
                <a:moveTo>
                  <a:pt x="3189" y="54"/>
                </a:moveTo>
                <a:lnTo>
                  <a:pt x="3189" y="0"/>
                </a:lnTo>
                <a:lnTo>
                  <a:pt x="3348" y="0"/>
                </a:lnTo>
                <a:lnTo>
                  <a:pt x="3348" y="54"/>
                </a:lnTo>
                <a:lnTo>
                  <a:pt x="3189" y="54"/>
                </a:lnTo>
                <a:moveTo>
                  <a:pt x="2924" y="54"/>
                </a:moveTo>
                <a:lnTo>
                  <a:pt x="2924" y="0"/>
                </a:lnTo>
                <a:lnTo>
                  <a:pt x="3083" y="0"/>
                </a:lnTo>
                <a:lnTo>
                  <a:pt x="3083" y="54"/>
                </a:lnTo>
                <a:lnTo>
                  <a:pt x="2924" y="54"/>
                </a:lnTo>
                <a:moveTo>
                  <a:pt x="2660" y="54"/>
                </a:moveTo>
                <a:lnTo>
                  <a:pt x="2660" y="0"/>
                </a:lnTo>
                <a:lnTo>
                  <a:pt x="2818" y="0"/>
                </a:lnTo>
                <a:lnTo>
                  <a:pt x="2818" y="54"/>
                </a:lnTo>
                <a:lnTo>
                  <a:pt x="2660" y="54"/>
                </a:lnTo>
                <a:moveTo>
                  <a:pt x="2395" y="54"/>
                </a:moveTo>
                <a:lnTo>
                  <a:pt x="2395" y="0"/>
                </a:lnTo>
                <a:lnTo>
                  <a:pt x="2554" y="0"/>
                </a:lnTo>
                <a:lnTo>
                  <a:pt x="2554" y="54"/>
                </a:lnTo>
                <a:lnTo>
                  <a:pt x="2395" y="54"/>
                </a:lnTo>
                <a:moveTo>
                  <a:pt x="2130" y="54"/>
                </a:moveTo>
                <a:lnTo>
                  <a:pt x="2130" y="0"/>
                </a:lnTo>
                <a:lnTo>
                  <a:pt x="2289" y="0"/>
                </a:lnTo>
                <a:lnTo>
                  <a:pt x="2289" y="54"/>
                </a:lnTo>
                <a:lnTo>
                  <a:pt x="2130" y="54"/>
                </a:lnTo>
                <a:moveTo>
                  <a:pt x="1866" y="54"/>
                </a:moveTo>
                <a:lnTo>
                  <a:pt x="1866" y="0"/>
                </a:lnTo>
                <a:lnTo>
                  <a:pt x="2024" y="0"/>
                </a:lnTo>
                <a:lnTo>
                  <a:pt x="2024" y="54"/>
                </a:lnTo>
                <a:lnTo>
                  <a:pt x="1866" y="54"/>
                </a:lnTo>
                <a:moveTo>
                  <a:pt x="1601" y="54"/>
                </a:moveTo>
                <a:lnTo>
                  <a:pt x="1601" y="0"/>
                </a:lnTo>
                <a:lnTo>
                  <a:pt x="1760" y="0"/>
                </a:lnTo>
                <a:lnTo>
                  <a:pt x="1760" y="54"/>
                </a:lnTo>
                <a:lnTo>
                  <a:pt x="1601" y="54"/>
                </a:lnTo>
                <a:moveTo>
                  <a:pt x="1336" y="54"/>
                </a:moveTo>
                <a:lnTo>
                  <a:pt x="1336" y="0"/>
                </a:lnTo>
                <a:lnTo>
                  <a:pt x="1495" y="0"/>
                </a:lnTo>
                <a:lnTo>
                  <a:pt x="1495" y="54"/>
                </a:lnTo>
                <a:lnTo>
                  <a:pt x="1336" y="54"/>
                </a:lnTo>
                <a:moveTo>
                  <a:pt x="1071" y="54"/>
                </a:moveTo>
                <a:lnTo>
                  <a:pt x="1071" y="0"/>
                </a:lnTo>
                <a:lnTo>
                  <a:pt x="1230" y="0"/>
                </a:lnTo>
                <a:lnTo>
                  <a:pt x="1230" y="54"/>
                </a:lnTo>
                <a:lnTo>
                  <a:pt x="1071" y="54"/>
                </a:lnTo>
                <a:moveTo>
                  <a:pt x="807" y="54"/>
                </a:moveTo>
                <a:lnTo>
                  <a:pt x="807" y="0"/>
                </a:lnTo>
                <a:lnTo>
                  <a:pt x="965" y="0"/>
                </a:lnTo>
                <a:lnTo>
                  <a:pt x="965" y="54"/>
                </a:lnTo>
                <a:lnTo>
                  <a:pt x="807" y="54"/>
                </a:lnTo>
                <a:moveTo>
                  <a:pt x="542" y="54"/>
                </a:moveTo>
                <a:lnTo>
                  <a:pt x="542" y="0"/>
                </a:lnTo>
                <a:lnTo>
                  <a:pt x="701" y="0"/>
                </a:lnTo>
                <a:lnTo>
                  <a:pt x="701" y="54"/>
                </a:lnTo>
                <a:lnTo>
                  <a:pt x="542" y="54"/>
                </a:lnTo>
                <a:moveTo>
                  <a:pt x="277" y="54"/>
                </a:moveTo>
                <a:cubicBezTo>
                  <a:pt x="272" y="54"/>
                  <a:pt x="267" y="54"/>
                  <a:pt x="262" y="54"/>
                </a:cubicBezTo>
                <a:lnTo>
                  <a:pt x="260" y="0"/>
                </a:lnTo>
                <a:cubicBezTo>
                  <a:pt x="266" y="0"/>
                  <a:pt x="271" y="0"/>
                  <a:pt x="277" y="0"/>
                </a:cubicBezTo>
                <a:lnTo>
                  <a:pt x="436" y="0"/>
                </a:lnTo>
                <a:lnTo>
                  <a:pt x="436" y="54"/>
                </a:lnTo>
                <a:lnTo>
                  <a:pt x="277" y="54"/>
                </a:lnTo>
                <a:moveTo>
                  <a:pt x="135" y="82"/>
                </a:moveTo>
                <a:cubicBezTo>
                  <a:pt x="98" y="97"/>
                  <a:pt x="65" y="118"/>
                  <a:pt x="35" y="144"/>
                </a:cubicBezTo>
                <a:lnTo>
                  <a:pt x="0" y="104"/>
                </a:lnTo>
                <a:cubicBezTo>
                  <a:pt x="34" y="74"/>
                  <a:pt x="73" y="51"/>
                  <a:pt x="115" y="33"/>
                </a:cubicBezTo>
                <a:cubicBezTo>
                  <a:pt x="126" y="28"/>
                  <a:pt x="137" y="24"/>
                  <a:pt x="149" y="21"/>
                </a:cubicBezTo>
                <a:lnTo>
                  <a:pt x="165" y="71"/>
                </a:lnTo>
                <a:cubicBezTo>
                  <a:pt x="155" y="74"/>
                  <a:pt x="145" y="78"/>
                  <a:pt x="135" y="82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5" name="任意多边形 274"/>
          <p:cNvSpPr/>
          <p:nvPr/>
        </p:nvSpPr>
        <p:spPr>
          <a:xfrm>
            <a:off x="6382440" y="5741280"/>
            <a:ext cx="5297400" cy="50040"/>
          </a:xfrm>
          <a:custGeom>
            <a:avLst/>
            <a:gdLst/>
            <a:ahLst/>
            <a:cxnLst/>
            <a:rect l="0" t="0" r="r" b="b"/>
            <a:pathLst>
              <a:path w="14715" h="139">
                <a:moveTo>
                  <a:pt x="120" y="58"/>
                </a:moveTo>
                <a:cubicBezTo>
                  <a:pt x="136" y="64"/>
                  <a:pt x="151" y="70"/>
                  <a:pt x="166" y="74"/>
                </a:cubicBezTo>
                <a:lnTo>
                  <a:pt x="153" y="125"/>
                </a:lnTo>
                <a:cubicBezTo>
                  <a:pt x="135" y="120"/>
                  <a:pt x="117" y="114"/>
                  <a:pt x="100" y="107"/>
                </a:cubicBezTo>
                <a:cubicBezTo>
                  <a:pt x="64" y="92"/>
                  <a:pt x="31" y="72"/>
                  <a:pt x="0" y="48"/>
                </a:cubicBezTo>
                <a:lnTo>
                  <a:pt x="33" y="6"/>
                </a:lnTo>
                <a:cubicBezTo>
                  <a:pt x="60" y="28"/>
                  <a:pt x="89" y="45"/>
                  <a:pt x="120" y="58"/>
                </a:cubicBezTo>
                <a:moveTo>
                  <a:pt x="422" y="86"/>
                </a:moveTo>
                <a:lnTo>
                  <a:pt x="422" y="139"/>
                </a:lnTo>
                <a:lnTo>
                  <a:pt x="263" y="139"/>
                </a:lnTo>
                <a:lnTo>
                  <a:pt x="263" y="86"/>
                </a:lnTo>
                <a:lnTo>
                  <a:pt x="422" y="86"/>
                </a:lnTo>
                <a:moveTo>
                  <a:pt x="687" y="86"/>
                </a:moveTo>
                <a:lnTo>
                  <a:pt x="687" y="139"/>
                </a:lnTo>
                <a:lnTo>
                  <a:pt x="528" y="139"/>
                </a:lnTo>
                <a:lnTo>
                  <a:pt x="528" y="86"/>
                </a:lnTo>
                <a:lnTo>
                  <a:pt x="687" y="86"/>
                </a:lnTo>
                <a:moveTo>
                  <a:pt x="951" y="86"/>
                </a:moveTo>
                <a:lnTo>
                  <a:pt x="951" y="139"/>
                </a:lnTo>
                <a:lnTo>
                  <a:pt x="793" y="139"/>
                </a:lnTo>
                <a:lnTo>
                  <a:pt x="793" y="86"/>
                </a:lnTo>
                <a:lnTo>
                  <a:pt x="951" y="86"/>
                </a:lnTo>
                <a:moveTo>
                  <a:pt x="1216" y="86"/>
                </a:moveTo>
                <a:lnTo>
                  <a:pt x="1216" y="139"/>
                </a:lnTo>
                <a:lnTo>
                  <a:pt x="1057" y="139"/>
                </a:lnTo>
                <a:lnTo>
                  <a:pt x="1057" y="86"/>
                </a:lnTo>
                <a:lnTo>
                  <a:pt x="1216" y="86"/>
                </a:lnTo>
                <a:moveTo>
                  <a:pt x="1481" y="86"/>
                </a:moveTo>
                <a:lnTo>
                  <a:pt x="1481" y="139"/>
                </a:lnTo>
                <a:lnTo>
                  <a:pt x="1322" y="139"/>
                </a:lnTo>
                <a:lnTo>
                  <a:pt x="1322" y="86"/>
                </a:lnTo>
                <a:lnTo>
                  <a:pt x="1481" y="86"/>
                </a:lnTo>
                <a:moveTo>
                  <a:pt x="1746" y="86"/>
                </a:moveTo>
                <a:lnTo>
                  <a:pt x="1746" y="139"/>
                </a:lnTo>
                <a:lnTo>
                  <a:pt x="1587" y="139"/>
                </a:lnTo>
                <a:lnTo>
                  <a:pt x="1587" y="86"/>
                </a:lnTo>
                <a:lnTo>
                  <a:pt x="1746" y="86"/>
                </a:lnTo>
                <a:moveTo>
                  <a:pt x="2010" y="86"/>
                </a:moveTo>
                <a:lnTo>
                  <a:pt x="2010" y="139"/>
                </a:lnTo>
                <a:lnTo>
                  <a:pt x="1852" y="139"/>
                </a:lnTo>
                <a:lnTo>
                  <a:pt x="1852" y="86"/>
                </a:lnTo>
                <a:lnTo>
                  <a:pt x="2010" y="86"/>
                </a:lnTo>
                <a:moveTo>
                  <a:pt x="2275" y="86"/>
                </a:moveTo>
                <a:lnTo>
                  <a:pt x="2275" y="139"/>
                </a:lnTo>
                <a:lnTo>
                  <a:pt x="2116" y="139"/>
                </a:lnTo>
                <a:lnTo>
                  <a:pt x="2116" y="86"/>
                </a:lnTo>
                <a:lnTo>
                  <a:pt x="2275" y="86"/>
                </a:lnTo>
                <a:moveTo>
                  <a:pt x="2540" y="86"/>
                </a:moveTo>
                <a:lnTo>
                  <a:pt x="2540" y="139"/>
                </a:lnTo>
                <a:lnTo>
                  <a:pt x="2381" y="139"/>
                </a:lnTo>
                <a:lnTo>
                  <a:pt x="2381" y="86"/>
                </a:lnTo>
                <a:lnTo>
                  <a:pt x="2540" y="86"/>
                </a:lnTo>
                <a:moveTo>
                  <a:pt x="2805" y="86"/>
                </a:moveTo>
                <a:lnTo>
                  <a:pt x="2805" y="139"/>
                </a:lnTo>
                <a:lnTo>
                  <a:pt x="2646" y="139"/>
                </a:lnTo>
                <a:lnTo>
                  <a:pt x="2646" y="86"/>
                </a:lnTo>
                <a:lnTo>
                  <a:pt x="2805" y="86"/>
                </a:lnTo>
                <a:moveTo>
                  <a:pt x="3069" y="86"/>
                </a:moveTo>
                <a:lnTo>
                  <a:pt x="3069" y="139"/>
                </a:lnTo>
                <a:lnTo>
                  <a:pt x="2910" y="139"/>
                </a:lnTo>
                <a:lnTo>
                  <a:pt x="2910" y="86"/>
                </a:lnTo>
                <a:lnTo>
                  <a:pt x="3069" y="86"/>
                </a:lnTo>
                <a:moveTo>
                  <a:pt x="3334" y="86"/>
                </a:moveTo>
                <a:lnTo>
                  <a:pt x="3334" y="139"/>
                </a:lnTo>
                <a:lnTo>
                  <a:pt x="3175" y="139"/>
                </a:lnTo>
                <a:lnTo>
                  <a:pt x="3175" y="86"/>
                </a:lnTo>
                <a:lnTo>
                  <a:pt x="3334" y="86"/>
                </a:lnTo>
                <a:moveTo>
                  <a:pt x="3599" y="86"/>
                </a:moveTo>
                <a:lnTo>
                  <a:pt x="3599" y="139"/>
                </a:lnTo>
                <a:lnTo>
                  <a:pt x="3440" y="139"/>
                </a:lnTo>
                <a:lnTo>
                  <a:pt x="3440" y="86"/>
                </a:lnTo>
                <a:lnTo>
                  <a:pt x="3599" y="86"/>
                </a:lnTo>
                <a:moveTo>
                  <a:pt x="3863" y="86"/>
                </a:moveTo>
                <a:lnTo>
                  <a:pt x="3863" y="139"/>
                </a:lnTo>
                <a:lnTo>
                  <a:pt x="3705" y="139"/>
                </a:lnTo>
                <a:lnTo>
                  <a:pt x="3705" y="86"/>
                </a:lnTo>
                <a:lnTo>
                  <a:pt x="3863" y="86"/>
                </a:lnTo>
                <a:moveTo>
                  <a:pt x="4128" y="86"/>
                </a:moveTo>
                <a:lnTo>
                  <a:pt x="4128" y="139"/>
                </a:lnTo>
                <a:lnTo>
                  <a:pt x="3969" y="139"/>
                </a:lnTo>
                <a:lnTo>
                  <a:pt x="3969" y="86"/>
                </a:lnTo>
                <a:lnTo>
                  <a:pt x="4128" y="86"/>
                </a:lnTo>
                <a:moveTo>
                  <a:pt x="4394" y="86"/>
                </a:moveTo>
                <a:lnTo>
                  <a:pt x="4394" y="139"/>
                </a:lnTo>
                <a:lnTo>
                  <a:pt x="4234" y="139"/>
                </a:lnTo>
                <a:lnTo>
                  <a:pt x="4234" y="86"/>
                </a:lnTo>
                <a:lnTo>
                  <a:pt x="4394" y="86"/>
                </a:lnTo>
                <a:moveTo>
                  <a:pt x="4659" y="86"/>
                </a:moveTo>
                <a:lnTo>
                  <a:pt x="4659" y="139"/>
                </a:lnTo>
                <a:lnTo>
                  <a:pt x="4500" y="139"/>
                </a:lnTo>
                <a:lnTo>
                  <a:pt x="4500" y="86"/>
                </a:lnTo>
                <a:lnTo>
                  <a:pt x="4659" y="86"/>
                </a:lnTo>
                <a:moveTo>
                  <a:pt x="4923" y="86"/>
                </a:moveTo>
                <a:lnTo>
                  <a:pt x="4923" y="139"/>
                </a:lnTo>
                <a:lnTo>
                  <a:pt x="4765" y="139"/>
                </a:lnTo>
                <a:lnTo>
                  <a:pt x="4765" y="86"/>
                </a:lnTo>
                <a:lnTo>
                  <a:pt x="4923" y="86"/>
                </a:lnTo>
                <a:moveTo>
                  <a:pt x="5188" y="86"/>
                </a:moveTo>
                <a:lnTo>
                  <a:pt x="5188" y="139"/>
                </a:lnTo>
                <a:lnTo>
                  <a:pt x="5029" y="139"/>
                </a:lnTo>
                <a:lnTo>
                  <a:pt x="5029" y="86"/>
                </a:lnTo>
                <a:lnTo>
                  <a:pt x="5188" y="86"/>
                </a:lnTo>
                <a:moveTo>
                  <a:pt x="5453" y="86"/>
                </a:moveTo>
                <a:lnTo>
                  <a:pt x="5453" y="139"/>
                </a:lnTo>
                <a:lnTo>
                  <a:pt x="5294" y="139"/>
                </a:lnTo>
                <a:lnTo>
                  <a:pt x="5294" y="86"/>
                </a:lnTo>
                <a:lnTo>
                  <a:pt x="5453" y="86"/>
                </a:lnTo>
                <a:moveTo>
                  <a:pt x="5717" y="86"/>
                </a:moveTo>
                <a:lnTo>
                  <a:pt x="5717" y="139"/>
                </a:lnTo>
                <a:lnTo>
                  <a:pt x="5559" y="139"/>
                </a:lnTo>
                <a:lnTo>
                  <a:pt x="5559" y="86"/>
                </a:lnTo>
                <a:lnTo>
                  <a:pt x="5717" y="86"/>
                </a:lnTo>
                <a:moveTo>
                  <a:pt x="5982" y="86"/>
                </a:moveTo>
                <a:lnTo>
                  <a:pt x="5982" y="139"/>
                </a:lnTo>
                <a:lnTo>
                  <a:pt x="5823" y="139"/>
                </a:lnTo>
                <a:lnTo>
                  <a:pt x="5823" y="86"/>
                </a:lnTo>
                <a:lnTo>
                  <a:pt x="5982" y="86"/>
                </a:lnTo>
                <a:moveTo>
                  <a:pt x="6247" y="86"/>
                </a:moveTo>
                <a:lnTo>
                  <a:pt x="6247" y="139"/>
                </a:lnTo>
                <a:lnTo>
                  <a:pt x="6088" y="139"/>
                </a:lnTo>
                <a:lnTo>
                  <a:pt x="6088" y="86"/>
                </a:lnTo>
                <a:lnTo>
                  <a:pt x="6247" y="86"/>
                </a:lnTo>
                <a:moveTo>
                  <a:pt x="6512" y="86"/>
                </a:moveTo>
                <a:lnTo>
                  <a:pt x="6512" y="139"/>
                </a:lnTo>
                <a:lnTo>
                  <a:pt x="6353" y="139"/>
                </a:lnTo>
                <a:lnTo>
                  <a:pt x="6353" y="86"/>
                </a:lnTo>
                <a:lnTo>
                  <a:pt x="6512" y="86"/>
                </a:lnTo>
                <a:moveTo>
                  <a:pt x="6776" y="86"/>
                </a:moveTo>
                <a:lnTo>
                  <a:pt x="6776" y="139"/>
                </a:lnTo>
                <a:lnTo>
                  <a:pt x="6618" y="139"/>
                </a:lnTo>
                <a:lnTo>
                  <a:pt x="6618" y="86"/>
                </a:lnTo>
                <a:lnTo>
                  <a:pt x="6776" y="86"/>
                </a:lnTo>
                <a:moveTo>
                  <a:pt x="7041" y="86"/>
                </a:moveTo>
                <a:lnTo>
                  <a:pt x="7041" y="139"/>
                </a:lnTo>
                <a:lnTo>
                  <a:pt x="6882" y="139"/>
                </a:lnTo>
                <a:lnTo>
                  <a:pt x="6882" y="86"/>
                </a:lnTo>
                <a:lnTo>
                  <a:pt x="7041" y="86"/>
                </a:lnTo>
                <a:moveTo>
                  <a:pt x="7306" y="86"/>
                </a:moveTo>
                <a:lnTo>
                  <a:pt x="7306" y="139"/>
                </a:lnTo>
                <a:lnTo>
                  <a:pt x="7147" y="139"/>
                </a:lnTo>
                <a:lnTo>
                  <a:pt x="7147" y="86"/>
                </a:lnTo>
                <a:lnTo>
                  <a:pt x="7306" y="86"/>
                </a:lnTo>
                <a:moveTo>
                  <a:pt x="7571" y="86"/>
                </a:moveTo>
                <a:lnTo>
                  <a:pt x="7571" y="139"/>
                </a:lnTo>
                <a:lnTo>
                  <a:pt x="7412" y="139"/>
                </a:lnTo>
                <a:lnTo>
                  <a:pt x="7412" y="86"/>
                </a:lnTo>
                <a:lnTo>
                  <a:pt x="7571" y="86"/>
                </a:lnTo>
                <a:moveTo>
                  <a:pt x="7835" y="86"/>
                </a:moveTo>
                <a:lnTo>
                  <a:pt x="7835" y="139"/>
                </a:lnTo>
                <a:lnTo>
                  <a:pt x="7676" y="139"/>
                </a:lnTo>
                <a:lnTo>
                  <a:pt x="7676" y="86"/>
                </a:lnTo>
                <a:lnTo>
                  <a:pt x="7835" y="86"/>
                </a:lnTo>
                <a:moveTo>
                  <a:pt x="8100" y="86"/>
                </a:moveTo>
                <a:lnTo>
                  <a:pt x="8100" y="139"/>
                </a:lnTo>
                <a:lnTo>
                  <a:pt x="7941" y="139"/>
                </a:lnTo>
                <a:lnTo>
                  <a:pt x="7941" y="86"/>
                </a:lnTo>
                <a:lnTo>
                  <a:pt x="8100" y="86"/>
                </a:lnTo>
                <a:moveTo>
                  <a:pt x="8365" y="86"/>
                </a:moveTo>
                <a:lnTo>
                  <a:pt x="8365" y="139"/>
                </a:lnTo>
                <a:lnTo>
                  <a:pt x="8206" y="139"/>
                </a:lnTo>
                <a:lnTo>
                  <a:pt x="8206" y="86"/>
                </a:lnTo>
                <a:lnTo>
                  <a:pt x="8365" y="86"/>
                </a:lnTo>
                <a:moveTo>
                  <a:pt x="8629" y="86"/>
                </a:moveTo>
                <a:lnTo>
                  <a:pt x="8629" y="139"/>
                </a:lnTo>
                <a:lnTo>
                  <a:pt x="8471" y="139"/>
                </a:lnTo>
                <a:lnTo>
                  <a:pt x="8471" y="86"/>
                </a:lnTo>
                <a:lnTo>
                  <a:pt x="8629" y="86"/>
                </a:lnTo>
                <a:moveTo>
                  <a:pt x="8894" y="86"/>
                </a:moveTo>
                <a:lnTo>
                  <a:pt x="8894" y="139"/>
                </a:lnTo>
                <a:lnTo>
                  <a:pt x="8735" y="139"/>
                </a:lnTo>
                <a:lnTo>
                  <a:pt x="8735" y="86"/>
                </a:lnTo>
                <a:lnTo>
                  <a:pt x="8894" y="86"/>
                </a:lnTo>
                <a:moveTo>
                  <a:pt x="9159" y="86"/>
                </a:moveTo>
                <a:lnTo>
                  <a:pt x="9159" y="139"/>
                </a:lnTo>
                <a:lnTo>
                  <a:pt x="9000" y="139"/>
                </a:lnTo>
                <a:lnTo>
                  <a:pt x="9000" y="86"/>
                </a:lnTo>
                <a:lnTo>
                  <a:pt x="9159" y="86"/>
                </a:lnTo>
                <a:moveTo>
                  <a:pt x="9424" y="86"/>
                </a:moveTo>
                <a:lnTo>
                  <a:pt x="9424" y="139"/>
                </a:lnTo>
                <a:lnTo>
                  <a:pt x="9265" y="139"/>
                </a:lnTo>
                <a:lnTo>
                  <a:pt x="9265" y="86"/>
                </a:lnTo>
                <a:lnTo>
                  <a:pt x="9424" y="86"/>
                </a:lnTo>
                <a:moveTo>
                  <a:pt x="9688" y="86"/>
                </a:moveTo>
                <a:lnTo>
                  <a:pt x="9688" y="139"/>
                </a:lnTo>
                <a:lnTo>
                  <a:pt x="9530" y="139"/>
                </a:lnTo>
                <a:lnTo>
                  <a:pt x="9530" y="86"/>
                </a:lnTo>
                <a:lnTo>
                  <a:pt x="9688" y="86"/>
                </a:lnTo>
                <a:moveTo>
                  <a:pt x="9953" y="86"/>
                </a:moveTo>
                <a:lnTo>
                  <a:pt x="9953" y="139"/>
                </a:lnTo>
                <a:lnTo>
                  <a:pt x="9794" y="139"/>
                </a:lnTo>
                <a:lnTo>
                  <a:pt x="9794" y="86"/>
                </a:lnTo>
                <a:lnTo>
                  <a:pt x="9953" y="86"/>
                </a:lnTo>
                <a:moveTo>
                  <a:pt x="10218" y="86"/>
                </a:moveTo>
                <a:lnTo>
                  <a:pt x="10218" y="139"/>
                </a:lnTo>
                <a:lnTo>
                  <a:pt x="10059" y="139"/>
                </a:lnTo>
                <a:lnTo>
                  <a:pt x="10059" y="86"/>
                </a:lnTo>
                <a:lnTo>
                  <a:pt x="10218" y="86"/>
                </a:lnTo>
                <a:moveTo>
                  <a:pt x="10482" y="86"/>
                </a:moveTo>
                <a:lnTo>
                  <a:pt x="10482" y="139"/>
                </a:lnTo>
                <a:lnTo>
                  <a:pt x="10324" y="139"/>
                </a:lnTo>
                <a:lnTo>
                  <a:pt x="10324" y="86"/>
                </a:lnTo>
                <a:lnTo>
                  <a:pt x="10482" y="86"/>
                </a:lnTo>
                <a:moveTo>
                  <a:pt x="10747" y="86"/>
                </a:moveTo>
                <a:lnTo>
                  <a:pt x="10747" y="139"/>
                </a:lnTo>
                <a:lnTo>
                  <a:pt x="10588" y="139"/>
                </a:lnTo>
                <a:lnTo>
                  <a:pt x="10588" y="86"/>
                </a:lnTo>
                <a:lnTo>
                  <a:pt x="10747" y="86"/>
                </a:lnTo>
                <a:moveTo>
                  <a:pt x="11012" y="86"/>
                </a:moveTo>
                <a:lnTo>
                  <a:pt x="11012" y="139"/>
                </a:lnTo>
                <a:lnTo>
                  <a:pt x="10853" y="139"/>
                </a:lnTo>
                <a:lnTo>
                  <a:pt x="10853" y="86"/>
                </a:lnTo>
                <a:lnTo>
                  <a:pt x="11012" y="86"/>
                </a:lnTo>
                <a:moveTo>
                  <a:pt x="11277" y="86"/>
                </a:moveTo>
                <a:lnTo>
                  <a:pt x="11277" y="139"/>
                </a:lnTo>
                <a:lnTo>
                  <a:pt x="11118" y="139"/>
                </a:lnTo>
                <a:lnTo>
                  <a:pt x="11118" y="86"/>
                </a:lnTo>
                <a:lnTo>
                  <a:pt x="11277" y="86"/>
                </a:lnTo>
                <a:moveTo>
                  <a:pt x="11541" y="86"/>
                </a:moveTo>
                <a:lnTo>
                  <a:pt x="11541" y="139"/>
                </a:lnTo>
                <a:lnTo>
                  <a:pt x="11383" y="139"/>
                </a:lnTo>
                <a:lnTo>
                  <a:pt x="11383" y="86"/>
                </a:lnTo>
                <a:lnTo>
                  <a:pt x="11541" y="86"/>
                </a:lnTo>
                <a:moveTo>
                  <a:pt x="11806" y="86"/>
                </a:moveTo>
                <a:lnTo>
                  <a:pt x="11806" y="139"/>
                </a:lnTo>
                <a:lnTo>
                  <a:pt x="11647" y="139"/>
                </a:lnTo>
                <a:lnTo>
                  <a:pt x="11647" y="86"/>
                </a:lnTo>
                <a:lnTo>
                  <a:pt x="11806" y="86"/>
                </a:lnTo>
                <a:moveTo>
                  <a:pt x="12071" y="86"/>
                </a:moveTo>
                <a:lnTo>
                  <a:pt x="12071" y="139"/>
                </a:lnTo>
                <a:lnTo>
                  <a:pt x="11912" y="139"/>
                </a:lnTo>
                <a:lnTo>
                  <a:pt x="11912" y="86"/>
                </a:lnTo>
                <a:lnTo>
                  <a:pt x="12071" y="86"/>
                </a:lnTo>
                <a:moveTo>
                  <a:pt x="12336" y="86"/>
                </a:moveTo>
                <a:lnTo>
                  <a:pt x="12336" y="139"/>
                </a:lnTo>
                <a:lnTo>
                  <a:pt x="12177" y="139"/>
                </a:lnTo>
                <a:lnTo>
                  <a:pt x="12177" y="86"/>
                </a:lnTo>
                <a:lnTo>
                  <a:pt x="12336" y="86"/>
                </a:lnTo>
                <a:moveTo>
                  <a:pt x="12600" y="86"/>
                </a:moveTo>
                <a:lnTo>
                  <a:pt x="12600" y="139"/>
                </a:lnTo>
                <a:lnTo>
                  <a:pt x="12441" y="139"/>
                </a:lnTo>
                <a:lnTo>
                  <a:pt x="12441" y="86"/>
                </a:lnTo>
                <a:lnTo>
                  <a:pt x="12600" y="86"/>
                </a:lnTo>
                <a:moveTo>
                  <a:pt x="12865" y="86"/>
                </a:moveTo>
                <a:lnTo>
                  <a:pt x="12865" y="139"/>
                </a:lnTo>
                <a:lnTo>
                  <a:pt x="12706" y="139"/>
                </a:lnTo>
                <a:lnTo>
                  <a:pt x="12706" y="86"/>
                </a:lnTo>
                <a:lnTo>
                  <a:pt x="12865" y="86"/>
                </a:lnTo>
                <a:moveTo>
                  <a:pt x="13130" y="86"/>
                </a:moveTo>
                <a:lnTo>
                  <a:pt x="13130" y="139"/>
                </a:lnTo>
                <a:lnTo>
                  <a:pt x="12971" y="139"/>
                </a:lnTo>
                <a:lnTo>
                  <a:pt x="12971" y="86"/>
                </a:lnTo>
                <a:lnTo>
                  <a:pt x="13130" y="86"/>
                </a:lnTo>
                <a:moveTo>
                  <a:pt x="13394" y="86"/>
                </a:moveTo>
                <a:lnTo>
                  <a:pt x="13394" y="139"/>
                </a:lnTo>
                <a:lnTo>
                  <a:pt x="13236" y="139"/>
                </a:lnTo>
                <a:lnTo>
                  <a:pt x="13236" y="86"/>
                </a:lnTo>
                <a:lnTo>
                  <a:pt x="13394" y="86"/>
                </a:lnTo>
                <a:moveTo>
                  <a:pt x="13659" y="86"/>
                </a:moveTo>
                <a:lnTo>
                  <a:pt x="13659" y="139"/>
                </a:lnTo>
                <a:lnTo>
                  <a:pt x="13500" y="139"/>
                </a:lnTo>
                <a:lnTo>
                  <a:pt x="13500" y="86"/>
                </a:lnTo>
                <a:lnTo>
                  <a:pt x="13659" y="86"/>
                </a:lnTo>
                <a:moveTo>
                  <a:pt x="13924" y="86"/>
                </a:moveTo>
                <a:lnTo>
                  <a:pt x="13924" y="139"/>
                </a:lnTo>
                <a:lnTo>
                  <a:pt x="13765" y="139"/>
                </a:lnTo>
                <a:lnTo>
                  <a:pt x="13765" y="86"/>
                </a:lnTo>
                <a:lnTo>
                  <a:pt x="13924" y="86"/>
                </a:lnTo>
                <a:moveTo>
                  <a:pt x="14189" y="86"/>
                </a:moveTo>
                <a:lnTo>
                  <a:pt x="14189" y="139"/>
                </a:lnTo>
                <a:lnTo>
                  <a:pt x="14030" y="139"/>
                </a:lnTo>
                <a:lnTo>
                  <a:pt x="14030" y="86"/>
                </a:lnTo>
                <a:lnTo>
                  <a:pt x="14189" y="86"/>
                </a:lnTo>
                <a:moveTo>
                  <a:pt x="14445" y="86"/>
                </a:moveTo>
                <a:cubicBezTo>
                  <a:pt x="14447" y="86"/>
                  <a:pt x="14450" y="86"/>
                  <a:pt x="14452" y="86"/>
                </a:cubicBezTo>
                <a:lnTo>
                  <a:pt x="14453" y="139"/>
                </a:lnTo>
                <a:cubicBezTo>
                  <a:pt x="14451" y="139"/>
                  <a:pt x="14448" y="139"/>
                  <a:pt x="14445" y="139"/>
                </a:cubicBezTo>
                <a:lnTo>
                  <a:pt x="14295" y="139"/>
                </a:lnTo>
                <a:lnTo>
                  <a:pt x="14295" y="86"/>
                </a:lnTo>
                <a:lnTo>
                  <a:pt x="14445" y="86"/>
                </a:lnTo>
                <a:moveTo>
                  <a:pt x="14587" y="58"/>
                </a:moveTo>
                <a:cubicBezTo>
                  <a:pt x="14621" y="44"/>
                  <a:pt x="14653" y="25"/>
                  <a:pt x="14681" y="0"/>
                </a:cubicBezTo>
                <a:lnTo>
                  <a:pt x="14715" y="42"/>
                </a:lnTo>
                <a:cubicBezTo>
                  <a:pt x="14682" y="69"/>
                  <a:pt x="14646" y="91"/>
                  <a:pt x="14607" y="107"/>
                </a:cubicBezTo>
                <a:cubicBezTo>
                  <a:pt x="14593" y="113"/>
                  <a:pt x="14579" y="118"/>
                  <a:pt x="14564" y="122"/>
                </a:cubicBezTo>
                <a:lnTo>
                  <a:pt x="14549" y="71"/>
                </a:lnTo>
                <a:cubicBezTo>
                  <a:pt x="14562" y="68"/>
                  <a:pt x="14574" y="63"/>
                  <a:pt x="14587" y="58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6" name="任意多边形 275"/>
          <p:cNvSpPr/>
          <p:nvPr/>
        </p:nvSpPr>
        <p:spPr>
          <a:xfrm>
            <a:off x="11691720" y="2046240"/>
            <a:ext cx="43200" cy="3679560"/>
          </a:xfrm>
          <a:custGeom>
            <a:avLst/>
            <a:gdLst/>
            <a:ahLst/>
            <a:cxnLst/>
            <a:rect l="0" t="0" r="r" b="b"/>
            <a:pathLst>
              <a:path w="120" h="10221">
                <a:moveTo>
                  <a:pt x="38" y="10122"/>
                </a:moveTo>
                <a:cubicBezTo>
                  <a:pt x="47" y="10099"/>
                  <a:pt x="54" y="10077"/>
                  <a:pt x="59" y="10054"/>
                </a:cubicBezTo>
                <a:lnTo>
                  <a:pt x="112" y="10064"/>
                </a:lnTo>
                <a:cubicBezTo>
                  <a:pt x="106" y="10091"/>
                  <a:pt x="98" y="10117"/>
                  <a:pt x="88" y="10142"/>
                </a:cubicBezTo>
                <a:cubicBezTo>
                  <a:pt x="76" y="10170"/>
                  <a:pt x="61" y="10197"/>
                  <a:pt x="44" y="10221"/>
                </a:cubicBezTo>
                <a:lnTo>
                  <a:pt x="0" y="10191"/>
                </a:lnTo>
                <a:cubicBezTo>
                  <a:pt x="15" y="10170"/>
                  <a:pt x="28" y="10146"/>
                  <a:pt x="38" y="10122"/>
                </a:cubicBezTo>
                <a:moveTo>
                  <a:pt x="66" y="9797"/>
                </a:moveTo>
                <a:lnTo>
                  <a:pt x="120" y="9797"/>
                </a:lnTo>
                <a:lnTo>
                  <a:pt x="120" y="9955"/>
                </a:lnTo>
                <a:lnTo>
                  <a:pt x="66" y="9955"/>
                </a:lnTo>
                <a:lnTo>
                  <a:pt x="66" y="9797"/>
                </a:lnTo>
                <a:moveTo>
                  <a:pt x="66" y="9531"/>
                </a:moveTo>
                <a:lnTo>
                  <a:pt x="120" y="9531"/>
                </a:lnTo>
                <a:lnTo>
                  <a:pt x="120" y="9691"/>
                </a:lnTo>
                <a:lnTo>
                  <a:pt x="66" y="9691"/>
                </a:lnTo>
                <a:lnTo>
                  <a:pt x="66" y="9531"/>
                </a:lnTo>
                <a:moveTo>
                  <a:pt x="66" y="9266"/>
                </a:moveTo>
                <a:lnTo>
                  <a:pt x="120" y="9266"/>
                </a:lnTo>
                <a:lnTo>
                  <a:pt x="120" y="9425"/>
                </a:lnTo>
                <a:lnTo>
                  <a:pt x="66" y="9425"/>
                </a:lnTo>
                <a:lnTo>
                  <a:pt x="66" y="9266"/>
                </a:lnTo>
                <a:moveTo>
                  <a:pt x="66" y="9001"/>
                </a:moveTo>
                <a:lnTo>
                  <a:pt x="120" y="9001"/>
                </a:lnTo>
                <a:lnTo>
                  <a:pt x="120" y="9160"/>
                </a:lnTo>
                <a:lnTo>
                  <a:pt x="66" y="9160"/>
                </a:lnTo>
                <a:lnTo>
                  <a:pt x="66" y="9001"/>
                </a:lnTo>
                <a:moveTo>
                  <a:pt x="66" y="8737"/>
                </a:moveTo>
                <a:lnTo>
                  <a:pt x="120" y="8737"/>
                </a:lnTo>
                <a:lnTo>
                  <a:pt x="120" y="8895"/>
                </a:lnTo>
                <a:lnTo>
                  <a:pt x="66" y="8895"/>
                </a:lnTo>
                <a:lnTo>
                  <a:pt x="66" y="8737"/>
                </a:lnTo>
                <a:moveTo>
                  <a:pt x="66" y="8472"/>
                </a:moveTo>
                <a:lnTo>
                  <a:pt x="120" y="8472"/>
                </a:lnTo>
                <a:lnTo>
                  <a:pt x="120" y="8631"/>
                </a:lnTo>
                <a:lnTo>
                  <a:pt x="66" y="8631"/>
                </a:lnTo>
                <a:lnTo>
                  <a:pt x="66" y="8472"/>
                </a:lnTo>
                <a:moveTo>
                  <a:pt x="66" y="8207"/>
                </a:moveTo>
                <a:lnTo>
                  <a:pt x="120" y="8207"/>
                </a:lnTo>
                <a:lnTo>
                  <a:pt x="120" y="8366"/>
                </a:lnTo>
                <a:lnTo>
                  <a:pt x="66" y="8366"/>
                </a:lnTo>
                <a:lnTo>
                  <a:pt x="66" y="8207"/>
                </a:lnTo>
                <a:moveTo>
                  <a:pt x="66" y="7943"/>
                </a:moveTo>
                <a:lnTo>
                  <a:pt x="120" y="7943"/>
                </a:lnTo>
                <a:lnTo>
                  <a:pt x="120" y="8101"/>
                </a:lnTo>
                <a:lnTo>
                  <a:pt x="66" y="8101"/>
                </a:lnTo>
                <a:lnTo>
                  <a:pt x="66" y="7943"/>
                </a:lnTo>
                <a:moveTo>
                  <a:pt x="66" y="7678"/>
                </a:moveTo>
                <a:lnTo>
                  <a:pt x="120" y="7678"/>
                </a:lnTo>
                <a:lnTo>
                  <a:pt x="120" y="7837"/>
                </a:lnTo>
                <a:lnTo>
                  <a:pt x="66" y="7837"/>
                </a:lnTo>
                <a:lnTo>
                  <a:pt x="66" y="7678"/>
                </a:lnTo>
                <a:moveTo>
                  <a:pt x="66" y="7413"/>
                </a:moveTo>
                <a:lnTo>
                  <a:pt x="120" y="7413"/>
                </a:lnTo>
                <a:lnTo>
                  <a:pt x="120" y="7572"/>
                </a:lnTo>
                <a:lnTo>
                  <a:pt x="66" y="7572"/>
                </a:lnTo>
                <a:lnTo>
                  <a:pt x="66" y="7413"/>
                </a:lnTo>
                <a:moveTo>
                  <a:pt x="66" y="7148"/>
                </a:moveTo>
                <a:lnTo>
                  <a:pt x="120" y="7148"/>
                </a:lnTo>
                <a:lnTo>
                  <a:pt x="120" y="7307"/>
                </a:lnTo>
                <a:lnTo>
                  <a:pt x="66" y="7307"/>
                </a:lnTo>
                <a:lnTo>
                  <a:pt x="66" y="7148"/>
                </a:lnTo>
                <a:moveTo>
                  <a:pt x="66" y="6884"/>
                </a:moveTo>
                <a:lnTo>
                  <a:pt x="120" y="6884"/>
                </a:lnTo>
                <a:lnTo>
                  <a:pt x="120" y="7042"/>
                </a:lnTo>
                <a:lnTo>
                  <a:pt x="66" y="7042"/>
                </a:lnTo>
                <a:lnTo>
                  <a:pt x="66" y="6884"/>
                </a:lnTo>
                <a:moveTo>
                  <a:pt x="66" y="6619"/>
                </a:moveTo>
                <a:lnTo>
                  <a:pt x="120" y="6619"/>
                </a:lnTo>
                <a:lnTo>
                  <a:pt x="120" y="6778"/>
                </a:lnTo>
                <a:lnTo>
                  <a:pt x="66" y="6778"/>
                </a:lnTo>
                <a:lnTo>
                  <a:pt x="66" y="6619"/>
                </a:lnTo>
                <a:moveTo>
                  <a:pt x="66" y="6354"/>
                </a:moveTo>
                <a:lnTo>
                  <a:pt x="120" y="6354"/>
                </a:lnTo>
                <a:lnTo>
                  <a:pt x="120" y="6513"/>
                </a:lnTo>
                <a:lnTo>
                  <a:pt x="66" y="6513"/>
                </a:lnTo>
                <a:lnTo>
                  <a:pt x="66" y="6354"/>
                </a:lnTo>
                <a:moveTo>
                  <a:pt x="66" y="6089"/>
                </a:moveTo>
                <a:lnTo>
                  <a:pt x="120" y="6089"/>
                </a:lnTo>
                <a:lnTo>
                  <a:pt x="120" y="6248"/>
                </a:lnTo>
                <a:lnTo>
                  <a:pt x="66" y="6248"/>
                </a:lnTo>
                <a:lnTo>
                  <a:pt x="66" y="6089"/>
                </a:lnTo>
                <a:moveTo>
                  <a:pt x="66" y="5825"/>
                </a:moveTo>
                <a:lnTo>
                  <a:pt x="120" y="5825"/>
                </a:lnTo>
                <a:lnTo>
                  <a:pt x="120" y="5983"/>
                </a:lnTo>
                <a:lnTo>
                  <a:pt x="66" y="5983"/>
                </a:lnTo>
                <a:lnTo>
                  <a:pt x="66" y="5825"/>
                </a:lnTo>
                <a:moveTo>
                  <a:pt x="66" y="5560"/>
                </a:moveTo>
                <a:lnTo>
                  <a:pt x="120" y="5560"/>
                </a:lnTo>
                <a:lnTo>
                  <a:pt x="120" y="5719"/>
                </a:lnTo>
                <a:lnTo>
                  <a:pt x="66" y="5719"/>
                </a:lnTo>
                <a:lnTo>
                  <a:pt x="66" y="5560"/>
                </a:lnTo>
                <a:moveTo>
                  <a:pt x="66" y="5295"/>
                </a:moveTo>
                <a:lnTo>
                  <a:pt x="120" y="5295"/>
                </a:lnTo>
                <a:lnTo>
                  <a:pt x="120" y="5454"/>
                </a:lnTo>
                <a:lnTo>
                  <a:pt x="66" y="5454"/>
                </a:lnTo>
                <a:lnTo>
                  <a:pt x="66" y="5295"/>
                </a:lnTo>
                <a:moveTo>
                  <a:pt x="66" y="5031"/>
                </a:moveTo>
                <a:lnTo>
                  <a:pt x="120" y="5031"/>
                </a:lnTo>
                <a:lnTo>
                  <a:pt x="120" y="5189"/>
                </a:lnTo>
                <a:lnTo>
                  <a:pt x="66" y="5189"/>
                </a:lnTo>
                <a:lnTo>
                  <a:pt x="66" y="5031"/>
                </a:lnTo>
                <a:moveTo>
                  <a:pt x="66" y="4766"/>
                </a:moveTo>
                <a:lnTo>
                  <a:pt x="120" y="4766"/>
                </a:lnTo>
                <a:lnTo>
                  <a:pt x="120" y="4925"/>
                </a:lnTo>
                <a:lnTo>
                  <a:pt x="66" y="4925"/>
                </a:lnTo>
                <a:lnTo>
                  <a:pt x="66" y="4766"/>
                </a:lnTo>
                <a:moveTo>
                  <a:pt x="66" y="4501"/>
                </a:moveTo>
                <a:lnTo>
                  <a:pt x="120" y="4501"/>
                </a:lnTo>
                <a:lnTo>
                  <a:pt x="120" y="4660"/>
                </a:lnTo>
                <a:lnTo>
                  <a:pt x="66" y="4660"/>
                </a:lnTo>
                <a:lnTo>
                  <a:pt x="66" y="4501"/>
                </a:lnTo>
                <a:moveTo>
                  <a:pt x="66" y="4236"/>
                </a:moveTo>
                <a:lnTo>
                  <a:pt x="120" y="4236"/>
                </a:lnTo>
                <a:lnTo>
                  <a:pt x="120" y="4395"/>
                </a:lnTo>
                <a:lnTo>
                  <a:pt x="66" y="4395"/>
                </a:lnTo>
                <a:lnTo>
                  <a:pt x="66" y="4236"/>
                </a:lnTo>
                <a:moveTo>
                  <a:pt x="66" y="3972"/>
                </a:moveTo>
                <a:lnTo>
                  <a:pt x="120" y="3972"/>
                </a:lnTo>
                <a:lnTo>
                  <a:pt x="120" y="4130"/>
                </a:lnTo>
                <a:lnTo>
                  <a:pt x="66" y="4130"/>
                </a:lnTo>
                <a:lnTo>
                  <a:pt x="66" y="3972"/>
                </a:lnTo>
                <a:moveTo>
                  <a:pt x="66" y="3707"/>
                </a:moveTo>
                <a:lnTo>
                  <a:pt x="120" y="3707"/>
                </a:lnTo>
                <a:lnTo>
                  <a:pt x="120" y="3866"/>
                </a:lnTo>
                <a:lnTo>
                  <a:pt x="66" y="3866"/>
                </a:lnTo>
                <a:lnTo>
                  <a:pt x="66" y="3707"/>
                </a:lnTo>
                <a:moveTo>
                  <a:pt x="66" y="3442"/>
                </a:moveTo>
                <a:lnTo>
                  <a:pt x="120" y="3442"/>
                </a:lnTo>
                <a:lnTo>
                  <a:pt x="120" y="3601"/>
                </a:lnTo>
                <a:lnTo>
                  <a:pt x="66" y="3601"/>
                </a:lnTo>
                <a:lnTo>
                  <a:pt x="66" y="3442"/>
                </a:lnTo>
                <a:moveTo>
                  <a:pt x="66" y="3178"/>
                </a:moveTo>
                <a:lnTo>
                  <a:pt x="120" y="3178"/>
                </a:lnTo>
                <a:lnTo>
                  <a:pt x="120" y="3336"/>
                </a:lnTo>
                <a:lnTo>
                  <a:pt x="66" y="3336"/>
                </a:lnTo>
                <a:lnTo>
                  <a:pt x="66" y="3178"/>
                </a:lnTo>
                <a:moveTo>
                  <a:pt x="66" y="2913"/>
                </a:moveTo>
                <a:lnTo>
                  <a:pt x="120" y="2913"/>
                </a:lnTo>
                <a:lnTo>
                  <a:pt x="120" y="3072"/>
                </a:lnTo>
                <a:lnTo>
                  <a:pt x="66" y="3072"/>
                </a:lnTo>
                <a:lnTo>
                  <a:pt x="66" y="2913"/>
                </a:lnTo>
                <a:moveTo>
                  <a:pt x="66" y="2648"/>
                </a:moveTo>
                <a:lnTo>
                  <a:pt x="120" y="2648"/>
                </a:lnTo>
                <a:lnTo>
                  <a:pt x="120" y="2807"/>
                </a:lnTo>
                <a:lnTo>
                  <a:pt x="66" y="2807"/>
                </a:lnTo>
                <a:lnTo>
                  <a:pt x="66" y="2648"/>
                </a:lnTo>
                <a:moveTo>
                  <a:pt x="66" y="2383"/>
                </a:moveTo>
                <a:lnTo>
                  <a:pt x="120" y="2383"/>
                </a:lnTo>
                <a:lnTo>
                  <a:pt x="120" y="2542"/>
                </a:lnTo>
                <a:lnTo>
                  <a:pt x="66" y="2542"/>
                </a:lnTo>
                <a:lnTo>
                  <a:pt x="66" y="2383"/>
                </a:lnTo>
                <a:moveTo>
                  <a:pt x="66" y="2119"/>
                </a:moveTo>
                <a:lnTo>
                  <a:pt x="120" y="2119"/>
                </a:lnTo>
                <a:lnTo>
                  <a:pt x="120" y="2277"/>
                </a:lnTo>
                <a:lnTo>
                  <a:pt x="66" y="2277"/>
                </a:lnTo>
                <a:lnTo>
                  <a:pt x="66" y="2119"/>
                </a:lnTo>
                <a:moveTo>
                  <a:pt x="66" y="1854"/>
                </a:moveTo>
                <a:lnTo>
                  <a:pt x="120" y="1854"/>
                </a:lnTo>
                <a:lnTo>
                  <a:pt x="120" y="2013"/>
                </a:lnTo>
                <a:lnTo>
                  <a:pt x="66" y="2013"/>
                </a:lnTo>
                <a:lnTo>
                  <a:pt x="66" y="1854"/>
                </a:lnTo>
                <a:moveTo>
                  <a:pt x="66" y="1589"/>
                </a:moveTo>
                <a:lnTo>
                  <a:pt x="120" y="1589"/>
                </a:lnTo>
                <a:lnTo>
                  <a:pt x="120" y="1748"/>
                </a:lnTo>
                <a:lnTo>
                  <a:pt x="66" y="1748"/>
                </a:lnTo>
                <a:lnTo>
                  <a:pt x="66" y="1589"/>
                </a:lnTo>
                <a:moveTo>
                  <a:pt x="66" y="1324"/>
                </a:moveTo>
                <a:lnTo>
                  <a:pt x="120" y="1324"/>
                </a:lnTo>
                <a:lnTo>
                  <a:pt x="120" y="1483"/>
                </a:lnTo>
                <a:lnTo>
                  <a:pt x="66" y="1483"/>
                </a:lnTo>
                <a:lnTo>
                  <a:pt x="66" y="1324"/>
                </a:lnTo>
                <a:moveTo>
                  <a:pt x="66" y="1060"/>
                </a:moveTo>
                <a:lnTo>
                  <a:pt x="120" y="1060"/>
                </a:lnTo>
                <a:lnTo>
                  <a:pt x="120" y="1218"/>
                </a:lnTo>
                <a:lnTo>
                  <a:pt x="66" y="1218"/>
                </a:lnTo>
                <a:lnTo>
                  <a:pt x="66" y="1060"/>
                </a:lnTo>
                <a:moveTo>
                  <a:pt x="66" y="795"/>
                </a:moveTo>
                <a:lnTo>
                  <a:pt x="120" y="795"/>
                </a:lnTo>
                <a:lnTo>
                  <a:pt x="120" y="954"/>
                </a:lnTo>
                <a:lnTo>
                  <a:pt x="66" y="954"/>
                </a:lnTo>
                <a:lnTo>
                  <a:pt x="66" y="795"/>
                </a:lnTo>
                <a:moveTo>
                  <a:pt x="66" y="530"/>
                </a:moveTo>
                <a:lnTo>
                  <a:pt x="120" y="530"/>
                </a:lnTo>
                <a:lnTo>
                  <a:pt x="120" y="689"/>
                </a:lnTo>
                <a:lnTo>
                  <a:pt x="66" y="689"/>
                </a:lnTo>
                <a:lnTo>
                  <a:pt x="66" y="530"/>
                </a:lnTo>
                <a:moveTo>
                  <a:pt x="66" y="266"/>
                </a:moveTo>
                <a:lnTo>
                  <a:pt x="120" y="266"/>
                </a:lnTo>
                <a:lnTo>
                  <a:pt x="120" y="424"/>
                </a:lnTo>
                <a:lnTo>
                  <a:pt x="66" y="424"/>
                </a:lnTo>
                <a:lnTo>
                  <a:pt x="66" y="266"/>
                </a:lnTo>
                <a:moveTo>
                  <a:pt x="38" y="100"/>
                </a:moveTo>
                <a:cubicBezTo>
                  <a:pt x="28" y="75"/>
                  <a:pt x="15" y="52"/>
                  <a:pt x="0" y="30"/>
                </a:cubicBezTo>
                <a:lnTo>
                  <a:pt x="43" y="0"/>
                </a:lnTo>
                <a:cubicBezTo>
                  <a:pt x="60" y="25"/>
                  <a:pt x="76" y="51"/>
                  <a:pt x="88" y="80"/>
                </a:cubicBezTo>
                <a:cubicBezTo>
                  <a:pt x="98" y="105"/>
                  <a:pt x="106" y="131"/>
                  <a:pt x="111" y="156"/>
                </a:cubicBezTo>
                <a:lnTo>
                  <a:pt x="59" y="167"/>
                </a:lnTo>
                <a:cubicBezTo>
                  <a:pt x="54" y="144"/>
                  <a:pt x="47" y="122"/>
                  <a:pt x="38" y="100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7" name="任意多边形 276"/>
          <p:cNvSpPr/>
          <p:nvPr/>
        </p:nvSpPr>
        <p:spPr>
          <a:xfrm>
            <a:off x="6312960" y="1969560"/>
            <a:ext cx="5433480" cy="3833280"/>
          </a:xfrm>
          <a:custGeom>
            <a:avLst/>
            <a:gdLst/>
            <a:ahLst/>
            <a:cxnLst/>
            <a:rect l="0" t="0" r="r" b="b"/>
            <a:pathLst>
              <a:path w="15093" h="10648">
                <a:moveTo>
                  <a:pt x="720" y="0"/>
                </a:moveTo>
                <a:lnTo>
                  <a:pt x="879" y="0"/>
                </a:lnTo>
                <a:lnTo>
                  <a:pt x="879" y="116"/>
                </a:lnTo>
                <a:lnTo>
                  <a:pt x="720" y="116"/>
                </a:lnTo>
                <a:lnTo>
                  <a:pt x="720" y="0"/>
                </a:lnTo>
                <a:moveTo>
                  <a:pt x="985" y="0"/>
                </a:moveTo>
                <a:lnTo>
                  <a:pt x="1143" y="0"/>
                </a:lnTo>
                <a:lnTo>
                  <a:pt x="1143" y="116"/>
                </a:lnTo>
                <a:lnTo>
                  <a:pt x="985" y="116"/>
                </a:lnTo>
                <a:lnTo>
                  <a:pt x="985" y="0"/>
                </a:lnTo>
                <a:moveTo>
                  <a:pt x="1249" y="0"/>
                </a:moveTo>
                <a:lnTo>
                  <a:pt x="1408" y="0"/>
                </a:lnTo>
                <a:lnTo>
                  <a:pt x="1408" y="116"/>
                </a:lnTo>
                <a:lnTo>
                  <a:pt x="1249" y="116"/>
                </a:lnTo>
                <a:lnTo>
                  <a:pt x="1249" y="0"/>
                </a:lnTo>
                <a:moveTo>
                  <a:pt x="1514" y="0"/>
                </a:moveTo>
                <a:lnTo>
                  <a:pt x="1673" y="0"/>
                </a:lnTo>
                <a:lnTo>
                  <a:pt x="1673" y="116"/>
                </a:lnTo>
                <a:lnTo>
                  <a:pt x="1514" y="116"/>
                </a:lnTo>
                <a:lnTo>
                  <a:pt x="1514" y="0"/>
                </a:lnTo>
                <a:moveTo>
                  <a:pt x="1779" y="0"/>
                </a:moveTo>
                <a:lnTo>
                  <a:pt x="1938" y="0"/>
                </a:lnTo>
                <a:lnTo>
                  <a:pt x="1938" y="116"/>
                </a:lnTo>
                <a:lnTo>
                  <a:pt x="1779" y="116"/>
                </a:lnTo>
                <a:lnTo>
                  <a:pt x="1779" y="0"/>
                </a:lnTo>
                <a:moveTo>
                  <a:pt x="2044" y="0"/>
                </a:moveTo>
                <a:lnTo>
                  <a:pt x="2202" y="0"/>
                </a:lnTo>
                <a:lnTo>
                  <a:pt x="2202" y="116"/>
                </a:lnTo>
                <a:lnTo>
                  <a:pt x="2044" y="116"/>
                </a:lnTo>
                <a:lnTo>
                  <a:pt x="2044" y="0"/>
                </a:lnTo>
                <a:moveTo>
                  <a:pt x="2308" y="0"/>
                </a:moveTo>
                <a:lnTo>
                  <a:pt x="2467" y="0"/>
                </a:lnTo>
                <a:lnTo>
                  <a:pt x="2467" y="116"/>
                </a:lnTo>
                <a:lnTo>
                  <a:pt x="2308" y="116"/>
                </a:lnTo>
                <a:lnTo>
                  <a:pt x="2308" y="0"/>
                </a:lnTo>
                <a:moveTo>
                  <a:pt x="2573" y="0"/>
                </a:moveTo>
                <a:lnTo>
                  <a:pt x="2732" y="0"/>
                </a:lnTo>
                <a:lnTo>
                  <a:pt x="2732" y="116"/>
                </a:lnTo>
                <a:lnTo>
                  <a:pt x="2573" y="116"/>
                </a:lnTo>
                <a:lnTo>
                  <a:pt x="2573" y="0"/>
                </a:lnTo>
                <a:moveTo>
                  <a:pt x="2838" y="0"/>
                </a:moveTo>
                <a:lnTo>
                  <a:pt x="2996" y="0"/>
                </a:lnTo>
                <a:lnTo>
                  <a:pt x="2996" y="116"/>
                </a:lnTo>
                <a:lnTo>
                  <a:pt x="2838" y="116"/>
                </a:lnTo>
                <a:lnTo>
                  <a:pt x="2838" y="0"/>
                </a:lnTo>
                <a:moveTo>
                  <a:pt x="3102" y="0"/>
                </a:moveTo>
                <a:lnTo>
                  <a:pt x="3261" y="0"/>
                </a:lnTo>
                <a:lnTo>
                  <a:pt x="3261" y="116"/>
                </a:lnTo>
                <a:lnTo>
                  <a:pt x="3102" y="116"/>
                </a:lnTo>
                <a:lnTo>
                  <a:pt x="3102" y="0"/>
                </a:lnTo>
                <a:moveTo>
                  <a:pt x="3367" y="0"/>
                </a:moveTo>
                <a:lnTo>
                  <a:pt x="3526" y="0"/>
                </a:lnTo>
                <a:lnTo>
                  <a:pt x="3526" y="116"/>
                </a:lnTo>
                <a:lnTo>
                  <a:pt x="3367" y="116"/>
                </a:lnTo>
                <a:lnTo>
                  <a:pt x="3367" y="0"/>
                </a:lnTo>
                <a:moveTo>
                  <a:pt x="3632" y="0"/>
                </a:moveTo>
                <a:lnTo>
                  <a:pt x="3791" y="0"/>
                </a:lnTo>
                <a:lnTo>
                  <a:pt x="3791" y="116"/>
                </a:lnTo>
                <a:lnTo>
                  <a:pt x="3632" y="116"/>
                </a:lnTo>
                <a:lnTo>
                  <a:pt x="3632" y="0"/>
                </a:lnTo>
                <a:moveTo>
                  <a:pt x="3897" y="0"/>
                </a:moveTo>
                <a:lnTo>
                  <a:pt x="4055" y="0"/>
                </a:lnTo>
                <a:lnTo>
                  <a:pt x="4055" y="116"/>
                </a:lnTo>
                <a:lnTo>
                  <a:pt x="3897" y="116"/>
                </a:lnTo>
                <a:lnTo>
                  <a:pt x="3897" y="0"/>
                </a:lnTo>
                <a:moveTo>
                  <a:pt x="4161" y="0"/>
                </a:moveTo>
                <a:lnTo>
                  <a:pt x="4320" y="0"/>
                </a:lnTo>
                <a:lnTo>
                  <a:pt x="4320" y="116"/>
                </a:lnTo>
                <a:lnTo>
                  <a:pt x="4161" y="116"/>
                </a:lnTo>
                <a:lnTo>
                  <a:pt x="4161" y="0"/>
                </a:lnTo>
                <a:moveTo>
                  <a:pt x="4426" y="0"/>
                </a:moveTo>
                <a:lnTo>
                  <a:pt x="4585" y="0"/>
                </a:lnTo>
                <a:lnTo>
                  <a:pt x="4585" y="116"/>
                </a:lnTo>
                <a:lnTo>
                  <a:pt x="4426" y="116"/>
                </a:lnTo>
                <a:lnTo>
                  <a:pt x="4426" y="0"/>
                </a:lnTo>
                <a:moveTo>
                  <a:pt x="4691" y="0"/>
                </a:moveTo>
                <a:lnTo>
                  <a:pt x="4849" y="0"/>
                </a:lnTo>
                <a:lnTo>
                  <a:pt x="4849" y="116"/>
                </a:lnTo>
                <a:lnTo>
                  <a:pt x="4691" y="116"/>
                </a:lnTo>
                <a:lnTo>
                  <a:pt x="4691" y="0"/>
                </a:lnTo>
                <a:moveTo>
                  <a:pt x="4955" y="0"/>
                </a:moveTo>
                <a:lnTo>
                  <a:pt x="5115" y="0"/>
                </a:lnTo>
                <a:lnTo>
                  <a:pt x="5115" y="116"/>
                </a:lnTo>
                <a:lnTo>
                  <a:pt x="4955" y="116"/>
                </a:lnTo>
                <a:lnTo>
                  <a:pt x="4955" y="0"/>
                </a:lnTo>
                <a:moveTo>
                  <a:pt x="5221" y="0"/>
                </a:moveTo>
                <a:lnTo>
                  <a:pt x="5380" y="0"/>
                </a:lnTo>
                <a:lnTo>
                  <a:pt x="5380" y="116"/>
                </a:lnTo>
                <a:lnTo>
                  <a:pt x="5221" y="116"/>
                </a:lnTo>
                <a:lnTo>
                  <a:pt x="5221" y="0"/>
                </a:lnTo>
                <a:moveTo>
                  <a:pt x="5486" y="0"/>
                </a:moveTo>
                <a:lnTo>
                  <a:pt x="5645" y="0"/>
                </a:lnTo>
                <a:lnTo>
                  <a:pt x="5645" y="116"/>
                </a:lnTo>
                <a:lnTo>
                  <a:pt x="5486" y="116"/>
                </a:lnTo>
                <a:lnTo>
                  <a:pt x="5486" y="0"/>
                </a:lnTo>
                <a:moveTo>
                  <a:pt x="5751" y="0"/>
                </a:moveTo>
                <a:lnTo>
                  <a:pt x="5909" y="0"/>
                </a:lnTo>
                <a:lnTo>
                  <a:pt x="5909" y="116"/>
                </a:lnTo>
                <a:lnTo>
                  <a:pt x="5751" y="116"/>
                </a:lnTo>
                <a:lnTo>
                  <a:pt x="5751" y="0"/>
                </a:lnTo>
                <a:moveTo>
                  <a:pt x="6015" y="0"/>
                </a:moveTo>
                <a:lnTo>
                  <a:pt x="6174" y="0"/>
                </a:lnTo>
                <a:lnTo>
                  <a:pt x="6174" y="116"/>
                </a:lnTo>
                <a:lnTo>
                  <a:pt x="6015" y="116"/>
                </a:lnTo>
                <a:lnTo>
                  <a:pt x="6015" y="0"/>
                </a:lnTo>
                <a:moveTo>
                  <a:pt x="6280" y="0"/>
                </a:moveTo>
                <a:lnTo>
                  <a:pt x="6439" y="0"/>
                </a:lnTo>
                <a:lnTo>
                  <a:pt x="6439" y="116"/>
                </a:lnTo>
                <a:lnTo>
                  <a:pt x="6280" y="116"/>
                </a:lnTo>
                <a:lnTo>
                  <a:pt x="6280" y="0"/>
                </a:lnTo>
                <a:moveTo>
                  <a:pt x="6545" y="0"/>
                </a:moveTo>
                <a:lnTo>
                  <a:pt x="6704" y="0"/>
                </a:lnTo>
                <a:lnTo>
                  <a:pt x="6704" y="116"/>
                </a:lnTo>
                <a:lnTo>
                  <a:pt x="6545" y="116"/>
                </a:lnTo>
                <a:lnTo>
                  <a:pt x="6545" y="0"/>
                </a:lnTo>
                <a:moveTo>
                  <a:pt x="6810" y="0"/>
                </a:moveTo>
                <a:lnTo>
                  <a:pt x="6968" y="0"/>
                </a:lnTo>
                <a:lnTo>
                  <a:pt x="6968" y="116"/>
                </a:lnTo>
                <a:lnTo>
                  <a:pt x="6810" y="116"/>
                </a:lnTo>
                <a:lnTo>
                  <a:pt x="6810" y="0"/>
                </a:lnTo>
                <a:moveTo>
                  <a:pt x="7074" y="0"/>
                </a:moveTo>
                <a:lnTo>
                  <a:pt x="7233" y="0"/>
                </a:lnTo>
                <a:lnTo>
                  <a:pt x="7233" y="116"/>
                </a:lnTo>
                <a:lnTo>
                  <a:pt x="7074" y="116"/>
                </a:lnTo>
                <a:lnTo>
                  <a:pt x="7074" y="0"/>
                </a:lnTo>
                <a:moveTo>
                  <a:pt x="7339" y="0"/>
                </a:moveTo>
                <a:lnTo>
                  <a:pt x="7498" y="0"/>
                </a:lnTo>
                <a:lnTo>
                  <a:pt x="7498" y="116"/>
                </a:lnTo>
                <a:lnTo>
                  <a:pt x="7339" y="116"/>
                </a:lnTo>
                <a:lnTo>
                  <a:pt x="7339" y="0"/>
                </a:lnTo>
                <a:moveTo>
                  <a:pt x="7604" y="0"/>
                </a:moveTo>
                <a:lnTo>
                  <a:pt x="7762" y="0"/>
                </a:lnTo>
                <a:lnTo>
                  <a:pt x="7762" y="116"/>
                </a:lnTo>
                <a:lnTo>
                  <a:pt x="7604" y="116"/>
                </a:lnTo>
                <a:lnTo>
                  <a:pt x="7604" y="0"/>
                </a:lnTo>
                <a:moveTo>
                  <a:pt x="7868" y="0"/>
                </a:moveTo>
                <a:lnTo>
                  <a:pt x="8027" y="0"/>
                </a:lnTo>
                <a:lnTo>
                  <a:pt x="8027" y="116"/>
                </a:lnTo>
                <a:lnTo>
                  <a:pt x="7868" y="116"/>
                </a:lnTo>
                <a:lnTo>
                  <a:pt x="7868" y="0"/>
                </a:lnTo>
                <a:moveTo>
                  <a:pt x="8133" y="0"/>
                </a:moveTo>
                <a:lnTo>
                  <a:pt x="8292" y="0"/>
                </a:lnTo>
                <a:lnTo>
                  <a:pt x="8292" y="116"/>
                </a:lnTo>
                <a:lnTo>
                  <a:pt x="8133" y="116"/>
                </a:lnTo>
                <a:lnTo>
                  <a:pt x="8133" y="0"/>
                </a:lnTo>
                <a:moveTo>
                  <a:pt x="8398" y="0"/>
                </a:moveTo>
                <a:lnTo>
                  <a:pt x="8557" y="0"/>
                </a:lnTo>
                <a:lnTo>
                  <a:pt x="8557" y="116"/>
                </a:lnTo>
                <a:lnTo>
                  <a:pt x="8398" y="116"/>
                </a:lnTo>
                <a:lnTo>
                  <a:pt x="8398" y="0"/>
                </a:lnTo>
                <a:moveTo>
                  <a:pt x="8663" y="0"/>
                </a:moveTo>
                <a:lnTo>
                  <a:pt x="8821" y="0"/>
                </a:lnTo>
                <a:lnTo>
                  <a:pt x="8821" y="116"/>
                </a:lnTo>
                <a:lnTo>
                  <a:pt x="8663" y="116"/>
                </a:lnTo>
                <a:lnTo>
                  <a:pt x="8663" y="0"/>
                </a:lnTo>
                <a:moveTo>
                  <a:pt x="8927" y="0"/>
                </a:moveTo>
                <a:lnTo>
                  <a:pt x="9086" y="0"/>
                </a:lnTo>
                <a:lnTo>
                  <a:pt x="9086" y="116"/>
                </a:lnTo>
                <a:lnTo>
                  <a:pt x="8927" y="116"/>
                </a:lnTo>
                <a:lnTo>
                  <a:pt x="8927" y="0"/>
                </a:lnTo>
                <a:moveTo>
                  <a:pt x="9192" y="0"/>
                </a:moveTo>
                <a:lnTo>
                  <a:pt x="9351" y="0"/>
                </a:lnTo>
                <a:lnTo>
                  <a:pt x="9351" y="116"/>
                </a:lnTo>
                <a:lnTo>
                  <a:pt x="9192" y="116"/>
                </a:lnTo>
                <a:lnTo>
                  <a:pt x="9192" y="0"/>
                </a:lnTo>
                <a:moveTo>
                  <a:pt x="9457" y="0"/>
                </a:moveTo>
                <a:lnTo>
                  <a:pt x="9615" y="0"/>
                </a:lnTo>
                <a:lnTo>
                  <a:pt x="9615" y="116"/>
                </a:lnTo>
                <a:lnTo>
                  <a:pt x="9457" y="116"/>
                </a:lnTo>
                <a:lnTo>
                  <a:pt x="9457" y="0"/>
                </a:lnTo>
                <a:moveTo>
                  <a:pt x="9721" y="0"/>
                </a:moveTo>
                <a:lnTo>
                  <a:pt x="9880" y="0"/>
                </a:lnTo>
                <a:lnTo>
                  <a:pt x="9880" y="116"/>
                </a:lnTo>
                <a:lnTo>
                  <a:pt x="9721" y="116"/>
                </a:lnTo>
                <a:lnTo>
                  <a:pt x="9721" y="0"/>
                </a:lnTo>
                <a:moveTo>
                  <a:pt x="9986" y="0"/>
                </a:moveTo>
                <a:lnTo>
                  <a:pt x="10145" y="0"/>
                </a:lnTo>
                <a:lnTo>
                  <a:pt x="10145" y="116"/>
                </a:lnTo>
                <a:lnTo>
                  <a:pt x="9986" y="116"/>
                </a:lnTo>
                <a:lnTo>
                  <a:pt x="9986" y="0"/>
                </a:lnTo>
                <a:moveTo>
                  <a:pt x="10251" y="0"/>
                </a:moveTo>
                <a:lnTo>
                  <a:pt x="10410" y="0"/>
                </a:lnTo>
                <a:lnTo>
                  <a:pt x="10410" y="116"/>
                </a:lnTo>
                <a:lnTo>
                  <a:pt x="10251" y="116"/>
                </a:lnTo>
                <a:lnTo>
                  <a:pt x="10251" y="0"/>
                </a:lnTo>
                <a:moveTo>
                  <a:pt x="10516" y="0"/>
                </a:moveTo>
                <a:lnTo>
                  <a:pt x="10674" y="0"/>
                </a:lnTo>
                <a:lnTo>
                  <a:pt x="10674" y="116"/>
                </a:lnTo>
                <a:lnTo>
                  <a:pt x="10516" y="116"/>
                </a:lnTo>
                <a:lnTo>
                  <a:pt x="10516" y="0"/>
                </a:lnTo>
                <a:moveTo>
                  <a:pt x="10780" y="0"/>
                </a:moveTo>
                <a:lnTo>
                  <a:pt x="10939" y="0"/>
                </a:lnTo>
                <a:lnTo>
                  <a:pt x="10939" y="116"/>
                </a:lnTo>
                <a:lnTo>
                  <a:pt x="10780" y="116"/>
                </a:lnTo>
                <a:lnTo>
                  <a:pt x="10780" y="0"/>
                </a:lnTo>
                <a:moveTo>
                  <a:pt x="11045" y="0"/>
                </a:moveTo>
                <a:lnTo>
                  <a:pt x="11204" y="0"/>
                </a:lnTo>
                <a:lnTo>
                  <a:pt x="11204" y="116"/>
                </a:lnTo>
                <a:lnTo>
                  <a:pt x="11045" y="116"/>
                </a:lnTo>
                <a:lnTo>
                  <a:pt x="11045" y="0"/>
                </a:lnTo>
                <a:moveTo>
                  <a:pt x="11310" y="0"/>
                </a:moveTo>
                <a:lnTo>
                  <a:pt x="11469" y="0"/>
                </a:lnTo>
                <a:lnTo>
                  <a:pt x="11469" y="116"/>
                </a:lnTo>
                <a:lnTo>
                  <a:pt x="11310" y="116"/>
                </a:lnTo>
                <a:lnTo>
                  <a:pt x="11310" y="0"/>
                </a:lnTo>
                <a:moveTo>
                  <a:pt x="11575" y="0"/>
                </a:moveTo>
                <a:lnTo>
                  <a:pt x="11733" y="0"/>
                </a:lnTo>
                <a:lnTo>
                  <a:pt x="11733" y="116"/>
                </a:lnTo>
                <a:lnTo>
                  <a:pt x="11575" y="116"/>
                </a:lnTo>
                <a:lnTo>
                  <a:pt x="11575" y="0"/>
                </a:lnTo>
                <a:moveTo>
                  <a:pt x="11839" y="0"/>
                </a:moveTo>
                <a:lnTo>
                  <a:pt x="11998" y="0"/>
                </a:lnTo>
                <a:lnTo>
                  <a:pt x="11998" y="116"/>
                </a:lnTo>
                <a:lnTo>
                  <a:pt x="11839" y="116"/>
                </a:lnTo>
                <a:lnTo>
                  <a:pt x="11839" y="0"/>
                </a:lnTo>
                <a:moveTo>
                  <a:pt x="12104" y="0"/>
                </a:moveTo>
                <a:lnTo>
                  <a:pt x="12263" y="0"/>
                </a:lnTo>
                <a:lnTo>
                  <a:pt x="12263" y="116"/>
                </a:lnTo>
                <a:lnTo>
                  <a:pt x="12104" y="116"/>
                </a:lnTo>
                <a:lnTo>
                  <a:pt x="12104" y="0"/>
                </a:lnTo>
                <a:moveTo>
                  <a:pt x="12369" y="0"/>
                </a:moveTo>
                <a:lnTo>
                  <a:pt x="12527" y="0"/>
                </a:lnTo>
                <a:lnTo>
                  <a:pt x="12527" y="116"/>
                </a:lnTo>
                <a:lnTo>
                  <a:pt x="12369" y="116"/>
                </a:lnTo>
                <a:lnTo>
                  <a:pt x="12369" y="0"/>
                </a:lnTo>
                <a:moveTo>
                  <a:pt x="12633" y="0"/>
                </a:moveTo>
                <a:lnTo>
                  <a:pt x="12792" y="0"/>
                </a:lnTo>
                <a:lnTo>
                  <a:pt x="12792" y="116"/>
                </a:lnTo>
                <a:lnTo>
                  <a:pt x="12633" y="116"/>
                </a:lnTo>
                <a:lnTo>
                  <a:pt x="12633" y="0"/>
                </a:lnTo>
                <a:moveTo>
                  <a:pt x="12898" y="0"/>
                </a:moveTo>
                <a:lnTo>
                  <a:pt x="13057" y="0"/>
                </a:lnTo>
                <a:lnTo>
                  <a:pt x="13057" y="116"/>
                </a:lnTo>
                <a:lnTo>
                  <a:pt x="12898" y="116"/>
                </a:lnTo>
                <a:lnTo>
                  <a:pt x="12898" y="0"/>
                </a:lnTo>
                <a:moveTo>
                  <a:pt x="13163" y="0"/>
                </a:moveTo>
                <a:lnTo>
                  <a:pt x="13322" y="0"/>
                </a:lnTo>
                <a:lnTo>
                  <a:pt x="13322" y="116"/>
                </a:lnTo>
                <a:lnTo>
                  <a:pt x="13163" y="116"/>
                </a:lnTo>
                <a:lnTo>
                  <a:pt x="13163" y="0"/>
                </a:lnTo>
                <a:moveTo>
                  <a:pt x="13428" y="0"/>
                </a:moveTo>
                <a:lnTo>
                  <a:pt x="13586" y="0"/>
                </a:lnTo>
                <a:lnTo>
                  <a:pt x="13586" y="116"/>
                </a:lnTo>
                <a:lnTo>
                  <a:pt x="13428" y="116"/>
                </a:lnTo>
                <a:lnTo>
                  <a:pt x="13428" y="0"/>
                </a:lnTo>
                <a:moveTo>
                  <a:pt x="13692" y="0"/>
                </a:moveTo>
                <a:lnTo>
                  <a:pt x="13851" y="0"/>
                </a:lnTo>
                <a:lnTo>
                  <a:pt x="13851" y="116"/>
                </a:lnTo>
                <a:lnTo>
                  <a:pt x="13692" y="116"/>
                </a:lnTo>
                <a:lnTo>
                  <a:pt x="13692" y="0"/>
                </a:lnTo>
                <a:moveTo>
                  <a:pt x="13957" y="0"/>
                </a:moveTo>
                <a:lnTo>
                  <a:pt x="14116" y="0"/>
                </a:lnTo>
                <a:lnTo>
                  <a:pt x="14116" y="116"/>
                </a:lnTo>
                <a:lnTo>
                  <a:pt x="13957" y="116"/>
                </a:lnTo>
                <a:lnTo>
                  <a:pt x="13957" y="0"/>
                </a:lnTo>
                <a:moveTo>
                  <a:pt x="14222" y="0"/>
                </a:moveTo>
                <a:lnTo>
                  <a:pt x="14380" y="0"/>
                </a:lnTo>
                <a:lnTo>
                  <a:pt x="14380" y="116"/>
                </a:lnTo>
                <a:lnTo>
                  <a:pt x="14222" y="116"/>
                </a:lnTo>
                <a:lnTo>
                  <a:pt x="14222" y="0"/>
                </a:lnTo>
                <a:moveTo>
                  <a:pt x="14486" y="0"/>
                </a:moveTo>
                <a:lnTo>
                  <a:pt x="14638" y="0"/>
                </a:lnTo>
                <a:cubicBezTo>
                  <a:pt x="14641" y="0"/>
                  <a:pt x="14643" y="0"/>
                  <a:pt x="14646" y="0"/>
                </a:cubicBezTo>
                <a:lnTo>
                  <a:pt x="14644" y="117"/>
                </a:lnTo>
                <a:cubicBezTo>
                  <a:pt x="14642" y="117"/>
                  <a:pt x="14640" y="116"/>
                  <a:pt x="14638" y="116"/>
                </a:cubicBezTo>
                <a:lnTo>
                  <a:pt x="14486" y="116"/>
                </a:lnTo>
                <a:lnTo>
                  <a:pt x="14486" y="0"/>
                </a:lnTo>
                <a:moveTo>
                  <a:pt x="14765" y="18"/>
                </a:moveTo>
                <a:cubicBezTo>
                  <a:pt x="14825" y="36"/>
                  <a:pt x="14879" y="64"/>
                  <a:pt x="14927" y="104"/>
                </a:cubicBezTo>
                <a:lnTo>
                  <a:pt x="14853" y="194"/>
                </a:lnTo>
                <a:cubicBezTo>
                  <a:pt x="14817" y="164"/>
                  <a:pt x="14777" y="143"/>
                  <a:pt x="14733" y="130"/>
                </a:cubicBezTo>
                <a:lnTo>
                  <a:pt x="14765" y="18"/>
                </a:lnTo>
                <a:moveTo>
                  <a:pt x="15011" y="195"/>
                </a:moveTo>
                <a:cubicBezTo>
                  <a:pt x="15047" y="246"/>
                  <a:pt x="15071" y="302"/>
                  <a:pt x="15083" y="363"/>
                </a:cubicBezTo>
                <a:lnTo>
                  <a:pt x="14969" y="387"/>
                </a:lnTo>
                <a:cubicBezTo>
                  <a:pt x="14960" y="341"/>
                  <a:pt x="14942" y="299"/>
                  <a:pt x="14915" y="261"/>
                </a:cubicBezTo>
                <a:lnTo>
                  <a:pt x="15011" y="195"/>
                </a:lnTo>
                <a:moveTo>
                  <a:pt x="15093" y="479"/>
                </a:moveTo>
                <a:lnTo>
                  <a:pt x="15093" y="637"/>
                </a:lnTo>
                <a:lnTo>
                  <a:pt x="14977" y="637"/>
                </a:lnTo>
                <a:lnTo>
                  <a:pt x="14977" y="479"/>
                </a:lnTo>
                <a:lnTo>
                  <a:pt x="15093" y="479"/>
                </a:lnTo>
                <a:moveTo>
                  <a:pt x="15093" y="743"/>
                </a:moveTo>
                <a:lnTo>
                  <a:pt x="15093" y="902"/>
                </a:lnTo>
                <a:lnTo>
                  <a:pt x="14977" y="902"/>
                </a:lnTo>
                <a:lnTo>
                  <a:pt x="14977" y="743"/>
                </a:lnTo>
                <a:lnTo>
                  <a:pt x="15093" y="743"/>
                </a:lnTo>
                <a:moveTo>
                  <a:pt x="15093" y="1008"/>
                </a:moveTo>
                <a:lnTo>
                  <a:pt x="15093" y="1167"/>
                </a:lnTo>
                <a:lnTo>
                  <a:pt x="14977" y="1167"/>
                </a:lnTo>
                <a:lnTo>
                  <a:pt x="14977" y="1008"/>
                </a:lnTo>
                <a:lnTo>
                  <a:pt x="15093" y="1008"/>
                </a:lnTo>
                <a:moveTo>
                  <a:pt x="15093" y="1273"/>
                </a:moveTo>
                <a:lnTo>
                  <a:pt x="15093" y="1431"/>
                </a:lnTo>
                <a:lnTo>
                  <a:pt x="14977" y="1431"/>
                </a:lnTo>
                <a:lnTo>
                  <a:pt x="14977" y="1273"/>
                </a:lnTo>
                <a:lnTo>
                  <a:pt x="15093" y="1273"/>
                </a:lnTo>
                <a:moveTo>
                  <a:pt x="15093" y="1537"/>
                </a:moveTo>
                <a:lnTo>
                  <a:pt x="15093" y="1696"/>
                </a:lnTo>
                <a:lnTo>
                  <a:pt x="14977" y="1696"/>
                </a:lnTo>
                <a:lnTo>
                  <a:pt x="14977" y="1537"/>
                </a:lnTo>
                <a:lnTo>
                  <a:pt x="15093" y="1537"/>
                </a:lnTo>
                <a:moveTo>
                  <a:pt x="15093" y="1802"/>
                </a:moveTo>
                <a:lnTo>
                  <a:pt x="15093" y="1961"/>
                </a:lnTo>
                <a:lnTo>
                  <a:pt x="14977" y="1961"/>
                </a:lnTo>
                <a:lnTo>
                  <a:pt x="14977" y="1802"/>
                </a:lnTo>
                <a:lnTo>
                  <a:pt x="15093" y="1802"/>
                </a:lnTo>
                <a:moveTo>
                  <a:pt x="15093" y="2067"/>
                </a:moveTo>
                <a:lnTo>
                  <a:pt x="15093" y="2226"/>
                </a:lnTo>
                <a:lnTo>
                  <a:pt x="14977" y="2226"/>
                </a:lnTo>
                <a:lnTo>
                  <a:pt x="14977" y="2067"/>
                </a:lnTo>
                <a:lnTo>
                  <a:pt x="15093" y="2067"/>
                </a:lnTo>
                <a:moveTo>
                  <a:pt x="15093" y="2332"/>
                </a:moveTo>
                <a:lnTo>
                  <a:pt x="15093" y="2490"/>
                </a:lnTo>
                <a:lnTo>
                  <a:pt x="14977" y="2490"/>
                </a:lnTo>
                <a:lnTo>
                  <a:pt x="14977" y="2332"/>
                </a:lnTo>
                <a:lnTo>
                  <a:pt x="15093" y="2332"/>
                </a:lnTo>
                <a:moveTo>
                  <a:pt x="15093" y="2596"/>
                </a:moveTo>
                <a:lnTo>
                  <a:pt x="15093" y="2755"/>
                </a:lnTo>
                <a:lnTo>
                  <a:pt x="14977" y="2755"/>
                </a:lnTo>
                <a:lnTo>
                  <a:pt x="14977" y="2596"/>
                </a:lnTo>
                <a:lnTo>
                  <a:pt x="15093" y="2596"/>
                </a:lnTo>
                <a:moveTo>
                  <a:pt x="15093" y="2861"/>
                </a:moveTo>
                <a:lnTo>
                  <a:pt x="15093" y="3020"/>
                </a:lnTo>
                <a:lnTo>
                  <a:pt x="14977" y="3020"/>
                </a:lnTo>
                <a:lnTo>
                  <a:pt x="14977" y="2861"/>
                </a:lnTo>
                <a:lnTo>
                  <a:pt x="15093" y="2861"/>
                </a:lnTo>
                <a:moveTo>
                  <a:pt x="15093" y="3126"/>
                </a:moveTo>
                <a:lnTo>
                  <a:pt x="15093" y="3285"/>
                </a:lnTo>
                <a:lnTo>
                  <a:pt x="14977" y="3285"/>
                </a:lnTo>
                <a:lnTo>
                  <a:pt x="14977" y="3126"/>
                </a:lnTo>
                <a:lnTo>
                  <a:pt x="15093" y="3126"/>
                </a:lnTo>
                <a:moveTo>
                  <a:pt x="15093" y="3391"/>
                </a:moveTo>
                <a:lnTo>
                  <a:pt x="15093" y="3549"/>
                </a:lnTo>
                <a:lnTo>
                  <a:pt x="14977" y="3549"/>
                </a:lnTo>
                <a:lnTo>
                  <a:pt x="14977" y="3391"/>
                </a:lnTo>
                <a:lnTo>
                  <a:pt x="15093" y="3391"/>
                </a:lnTo>
                <a:moveTo>
                  <a:pt x="15093" y="3655"/>
                </a:moveTo>
                <a:lnTo>
                  <a:pt x="15093" y="3814"/>
                </a:lnTo>
                <a:lnTo>
                  <a:pt x="14977" y="3814"/>
                </a:lnTo>
                <a:lnTo>
                  <a:pt x="14977" y="3655"/>
                </a:lnTo>
                <a:lnTo>
                  <a:pt x="15093" y="3655"/>
                </a:lnTo>
                <a:moveTo>
                  <a:pt x="15093" y="3920"/>
                </a:moveTo>
                <a:lnTo>
                  <a:pt x="15093" y="4079"/>
                </a:lnTo>
                <a:lnTo>
                  <a:pt x="14977" y="4079"/>
                </a:lnTo>
                <a:lnTo>
                  <a:pt x="14977" y="3920"/>
                </a:lnTo>
                <a:lnTo>
                  <a:pt x="15093" y="3920"/>
                </a:lnTo>
                <a:moveTo>
                  <a:pt x="15093" y="4185"/>
                </a:moveTo>
                <a:lnTo>
                  <a:pt x="15093" y="4343"/>
                </a:lnTo>
                <a:lnTo>
                  <a:pt x="14977" y="4343"/>
                </a:lnTo>
                <a:lnTo>
                  <a:pt x="14977" y="4185"/>
                </a:lnTo>
                <a:lnTo>
                  <a:pt x="15093" y="4185"/>
                </a:lnTo>
                <a:moveTo>
                  <a:pt x="15093" y="4449"/>
                </a:moveTo>
                <a:lnTo>
                  <a:pt x="15093" y="4608"/>
                </a:lnTo>
                <a:lnTo>
                  <a:pt x="14977" y="4608"/>
                </a:lnTo>
                <a:lnTo>
                  <a:pt x="14977" y="4449"/>
                </a:lnTo>
                <a:lnTo>
                  <a:pt x="15093" y="4449"/>
                </a:lnTo>
                <a:moveTo>
                  <a:pt x="15093" y="4714"/>
                </a:moveTo>
                <a:lnTo>
                  <a:pt x="15093" y="4873"/>
                </a:lnTo>
                <a:lnTo>
                  <a:pt x="14977" y="4873"/>
                </a:lnTo>
                <a:lnTo>
                  <a:pt x="14977" y="4714"/>
                </a:lnTo>
                <a:lnTo>
                  <a:pt x="15093" y="4714"/>
                </a:lnTo>
                <a:moveTo>
                  <a:pt x="15093" y="4979"/>
                </a:moveTo>
                <a:lnTo>
                  <a:pt x="15093" y="5138"/>
                </a:lnTo>
                <a:lnTo>
                  <a:pt x="14977" y="5138"/>
                </a:lnTo>
                <a:lnTo>
                  <a:pt x="14977" y="4979"/>
                </a:lnTo>
                <a:lnTo>
                  <a:pt x="15093" y="4979"/>
                </a:lnTo>
                <a:moveTo>
                  <a:pt x="15093" y="5244"/>
                </a:moveTo>
                <a:lnTo>
                  <a:pt x="15093" y="5402"/>
                </a:lnTo>
                <a:lnTo>
                  <a:pt x="14977" y="5402"/>
                </a:lnTo>
                <a:lnTo>
                  <a:pt x="14977" y="5244"/>
                </a:lnTo>
                <a:lnTo>
                  <a:pt x="15093" y="5244"/>
                </a:lnTo>
                <a:moveTo>
                  <a:pt x="15093" y="5508"/>
                </a:moveTo>
                <a:lnTo>
                  <a:pt x="15093" y="5667"/>
                </a:lnTo>
                <a:lnTo>
                  <a:pt x="14977" y="5667"/>
                </a:lnTo>
                <a:lnTo>
                  <a:pt x="14977" y="5508"/>
                </a:lnTo>
                <a:lnTo>
                  <a:pt x="15093" y="5508"/>
                </a:lnTo>
                <a:moveTo>
                  <a:pt x="15093" y="5773"/>
                </a:moveTo>
                <a:lnTo>
                  <a:pt x="15093" y="5932"/>
                </a:lnTo>
                <a:lnTo>
                  <a:pt x="14977" y="5932"/>
                </a:lnTo>
                <a:lnTo>
                  <a:pt x="14977" y="5773"/>
                </a:lnTo>
                <a:lnTo>
                  <a:pt x="15093" y="5773"/>
                </a:lnTo>
                <a:moveTo>
                  <a:pt x="15093" y="6038"/>
                </a:moveTo>
                <a:lnTo>
                  <a:pt x="15093" y="6196"/>
                </a:lnTo>
                <a:lnTo>
                  <a:pt x="14977" y="6196"/>
                </a:lnTo>
                <a:lnTo>
                  <a:pt x="14977" y="6038"/>
                </a:lnTo>
                <a:lnTo>
                  <a:pt x="15093" y="6038"/>
                </a:lnTo>
                <a:moveTo>
                  <a:pt x="15093" y="6302"/>
                </a:moveTo>
                <a:lnTo>
                  <a:pt x="15093" y="6461"/>
                </a:lnTo>
                <a:lnTo>
                  <a:pt x="14977" y="6461"/>
                </a:lnTo>
                <a:lnTo>
                  <a:pt x="14977" y="6302"/>
                </a:lnTo>
                <a:lnTo>
                  <a:pt x="15093" y="6302"/>
                </a:lnTo>
                <a:moveTo>
                  <a:pt x="15093" y="6567"/>
                </a:moveTo>
                <a:lnTo>
                  <a:pt x="15093" y="6726"/>
                </a:lnTo>
                <a:lnTo>
                  <a:pt x="14977" y="6726"/>
                </a:lnTo>
                <a:lnTo>
                  <a:pt x="14977" y="6567"/>
                </a:lnTo>
                <a:lnTo>
                  <a:pt x="15093" y="6567"/>
                </a:lnTo>
                <a:moveTo>
                  <a:pt x="15093" y="6832"/>
                </a:moveTo>
                <a:lnTo>
                  <a:pt x="15093" y="6991"/>
                </a:lnTo>
                <a:lnTo>
                  <a:pt x="14977" y="6991"/>
                </a:lnTo>
                <a:lnTo>
                  <a:pt x="14977" y="6832"/>
                </a:lnTo>
                <a:lnTo>
                  <a:pt x="15093" y="6832"/>
                </a:lnTo>
                <a:moveTo>
                  <a:pt x="15093" y="7097"/>
                </a:moveTo>
                <a:lnTo>
                  <a:pt x="15093" y="7255"/>
                </a:lnTo>
                <a:lnTo>
                  <a:pt x="14977" y="7255"/>
                </a:lnTo>
                <a:lnTo>
                  <a:pt x="14977" y="7097"/>
                </a:lnTo>
                <a:lnTo>
                  <a:pt x="15093" y="7097"/>
                </a:lnTo>
                <a:moveTo>
                  <a:pt x="15093" y="7361"/>
                </a:moveTo>
                <a:lnTo>
                  <a:pt x="15093" y="7520"/>
                </a:lnTo>
                <a:lnTo>
                  <a:pt x="14977" y="7520"/>
                </a:lnTo>
                <a:lnTo>
                  <a:pt x="14977" y="7361"/>
                </a:lnTo>
                <a:lnTo>
                  <a:pt x="15093" y="7361"/>
                </a:lnTo>
                <a:moveTo>
                  <a:pt x="15093" y="7626"/>
                </a:moveTo>
                <a:lnTo>
                  <a:pt x="15093" y="7785"/>
                </a:lnTo>
                <a:lnTo>
                  <a:pt x="14977" y="7785"/>
                </a:lnTo>
                <a:lnTo>
                  <a:pt x="14977" y="7626"/>
                </a:lnTo>
                <a:lnTo>
                  <a:pt x="15093" y="7626"/>
                </a:lnTo>
                <a:moveTo>
                  <a:pt x="15093" y="7891"/>
                </a:moveTo>
                <a:lnTo>
                  <a:pt x="15093" y="8050"/>
                </a:lnTo>
                <a:lnTo>
                  <a:pt x="14977" y="8050"/>
                </a:lnTo>
                <a:lnTo>
                  <a:pt x="14977" y="7891"/>
                </a:lnTo>
                <a:lnTo>
                  <a:pt x="15093" y="7891"/>
                </a:lnTo>
                <a:moveTo>
                  <a:pt x="15093" y="8156"/>
                </a:moveTo>
                <a:lnTo>
                  <a:pt x="15093" y="8314"/>
                </a:lnTo>
                <a:lnTo>
                  <a:pt x="14977" y="8314"/>
                </a:lnTo>
                <a:lnTo>
                  <a:pt x="14977" y="8156"/>
                </a:lnTo>
                <a:lnTo>
                  <a:pt x="15093" y="8156"/>
                </a:lnTo>
                <a:moveTo>
                  <a:pt x="15093" y="8420"/>
                </a:moveTo>
                <a:lnTo>
                  <a:pt x="15093" y="8579"/>
                </a:lnTo>
                <a:lnTo>
                  <a:pt x="14977" y="8579"/>
                </a:lnTo>
                <a:lnTo>
                  <a:pt x="14977" y="8420"/>
                </a:lnTo>
                <a:lnTo>
                  <a:pt x="15093" y="8420"/>
                </a:lnTo>
                <a:moveTo>
                  <a:pt x="15093" y="8685"/>
                </a:moveTo>
                <a:lnTo>
                  <a:pt x="15093" y="8844"/>
                </a:lnTo>
                <a:lnTo>
                  <a:pt x="14977" y="8844"/>
                </a:lnTo>
                <a:lnTo>
                  <a:pt x="14977" y="8685"/>
                </a:lnTo>
                <a:lnTo>
                  <a:pt x="15093" y="8685"/>
                </a:lnTo>
                <a:moveTo>
                  <a:pt x="15093" y="8950"/>
                </a:moveTo>
                <a:lnTo>
                  <a:pt x="15093" y="9108"/>
                </a:lnTo>
                <a:lnTo>
                  <a:pt x="14977" y="9108"/>
                </a:lnTo>
                <a:lnTo>
                  <a:pt x="14977" y="8950"/>
                </a:lnTo>
                <a:lnTo>
                  <a:pt x="15093" y="8950"/>
                </a:lnTo>
                <a:moveTo>
                  <a:pt x="15093" y="9214"/>
                </a:moveTo>
                <a:lnTo>
                  <a:pt x="15093" y="9373"/>
                </a:lnTo>
                <a:lnTo>
                  <a:pt x="14977" y="9373"/>
                </a:lnTo>
                <a:lnTo>
                  <a:pt x="14977" y="9214"/>
                </a:lnTo>
                <a:lnTo>
                  <a:pt x="15093" y="9214"/>
                </a:lnTo>
                <a:moveTo>
                  <a:pt x="15093" y="9479"/>
                </a:moveTo>
                <a:lnTo>
                  <a:pt x="15093" y="9638"/>
                </a:lnTo>
                <a:lnTo>
                  <a:pt x="14977" y="9638"/>
                </a:lnTo>
                <a:lnTo>
                  <a:pt x="14977" y="9479"/>
                </a:lnTo>
                <a:lnTo>
                  <a:pt x="15093" y="9479"/>
                </a:lnTo>
                <a:moveTo>
                  <a:pt x="15093" y="9744"/>
                </a:moveTo>
                <a:lnTo>
                  <a:pt x="15093" y="9903"/>
                </a:lnTo>
                <a:lnTo>
                  <a:pt x="14977" y="9903"/>
                </a:lnTo>
                <a:lnTo>
                  <a:pt x="14977" y="9744"/>
                </a:lnTo>
                <a:lnTo>
                  <a:pt x="15093" y="9744"/>
                </a:lnTo>
                <a:moveTo>
                  <a:pt x="15093" y="10009"/>
                </a:moveTo>
                <a:lnTo>
                  <a:pt x="15093" y="10167"/>
                </a:lnTo>
                <a:lnTo>
                  <a:pt x="14977" y="10167"/>
                </a:lnTo>
                <a:lnTo>
                  <a:pt x="14977" y="10009"/>
                </a:lnTo>
                <a:lnTo>
                  <a:pt x="15093" y="10009"/>
                </a:lnTo>
                <a:moveTo>
                  <a:pt x="15084" y="10283"/>
                </a:moveTo>
                <a:cubicBezTo>
                  <a:pt x="15071" y="10344"/>
                  <a:pt x="15047" y="10400"/>
                  <a:pt x="15012" y="10451"/>
                </a:cubicBezTo>
                <a:lnTo>
                  <a:pt x="14916" y="10385"/>
                </a:lnTo>
                <a:cubicBezTo>
                  <a:pt x="14942" y="10347"/>
                  <a:pt x="14960" y="10305"/>
                  <a:pt x="14970" y="10259"/>
                </a:cubicBezTo>
                <a:lnTo>
                  <a:pt x="15084" y="10283"/>
                </a:lnTo>
                <a:moveTo>
                  <a:pt x="14928" y="10543"/>
                </a:moveTo>
                <a:cubicBezTo>
                  <a:pt x="14880" y="10583"/>
                  <a:pt x="14826" y="10612"/>
                  <a:pt x="14766" y="10629"/>
                </a:cubicBezTo>
                <a:lnTo>
                  <a:pt x="14733" y="10518"/>
                </a:lnTo>
                <a:cubicBezTo>
                  <a:pt x="14778" y="10505"/>
                  <a:pt x="14818" y="10482"/>
                  <a:pt x="14854" y="10453"/>
                </a:cubicBezTo>
                <a:lnTo>
                  <a:pt x="14928" y="10543"/>
                </a:lnTo>
                <a:moveTo>
                  <a:pt x="14647" y="10648"/>
                </a:moveTo>
                <a:cubicBezTo>
                  <a:pt x="14644" y="10648"/>
                  <a:pt x="14641" y="10648"/>
                  <a:pt x="14638" y="10648"/>
                </a:cubicBezTo>
                <a:lnTo>
                  <a:pt x="14488" y="10648"/>
                </a:lnTo>
                <a:lnTo>
                  <a:pt x="14488" y="10531"/>
                </a:lnTo>
                <a:lnTo>
                  <a:pt x="14638" y="10531"/>
                </a:lnTo>
                <a:cubicBezTo>
                  <a:pt x="14640" y="10531"/>
                  <a:pt x="14642" y="10531"/>
                  <a:pt x="14645" y="10531"/>
                </a:cubicBezTo>
                <a:lnTo>
                  <a:pt x="14647" y="10648"/>
                </a:lnTo>
                <a:moveTo>
                  <a:pt x="14382" y="10648"/>
                </a:moveTo>
                <a:lnTo>
                  <a:pt x="14223" y="10648"/>
                </a:lnTo>
                <a:lnTo>
                  <a:pt x="14223" y="10531"/>
                </a:lnTo>
                <a:lnTo>
                  <a:pt x="14382" y="10531"/>
                </a:lnTo>
                <a:lnTo>
                  <a:pt x="14382" y="10648"/>
                </a:lnTo>
                <a:moveTo>
                  <a:pt x="14117" y="10648"/>
                </a:moveTo>
                <a:lnTo>
                  <a:pt x="13958" y="10648"/>
                </a:lnTo>
                <a:lnTo>
                  <a:pt x="13958" y="10531"/>
                </a:lnTo>
                <a:lnTo>
                  <a:pt x="14117" y="10531"/>
                </a:lnTo>
                <a:lnTo>
                  <a:pt x="14117" y="10648"/>
                </a:lnTo>
                <a:moveTo>
                  <a:pt x="13852" y="10648"/>
                </a:moveTo>
                <a:lnTo>
                  <a:pt x="13693" y="10648"/>
                </a:lnTo>
                <a:lnTo>
                  <a:pt x="13693" y="10531"/>
                </a:lnTo>
                <a:lnTo>
                  <a:pt x="13852" y="10531"/>
                </a:lnTo>
                <a:lnTo>
                  <a:pt x="13852" y="10648"/>
                </a:lnTo>
                <a:moveTo>
                  <a:pt x="13587" y="10648"/>
                </a:moveTo>
                <a:lnTo>
                  <a:pt x="13429" y="10648"/>
                </a:lnTo>
                <a:lnTo>
                  <a:pt x="13429" y="10531"/>
                </a:lnTo>
                <a:lnTo>
                  <a:pt x="13587" y="10531"/>
                </a:lnTo>
                <a:lnTo>
                  <a:pt x="13587" y="10648"/>
                </a:lnTo>
                <a:moveTo>
                  <a:pt x="13323" y="10648"/>
                </a:moveTo>
                <a:lnTo>
                  <a:pt x="13164" y="10648"/>
                </a:lnTo>
                <a:lnTo>
                  <a:pt x="13164" y="10531"/>
                </a:lnTo>
                <a:lnTo>
                  <a:pt x="13323" y="10531"/>
                </a:lnTo>
                <a:lnTo>
                  <a:pt x="13323" y="10648"/>
                </a:lnTo>
                <a:moveTo>
                  <a:pt x="13058" y="10648"/>
                </a:moveTo>
                <a:lnTo>
                  <a:pt x="12899" y="10648"/>
                </a:lnTo>
                <a:lnTo>
                  <a:pt x="12899" y="10531"/>
                </a:lnTo>
                <a:lnTo>
                  <a:pt x="13058" y="10531"/>
                </a:lnTo>
                <a:lnTo>
                  <a:pt x="13058" y="10648"/>
                </a:lnTo>
                <a:moveTo>
                  <a:pt x="12793" y="10648"/>
                </a:moveTo>
                <a:lnTo>
                  <a:pt x="12634" y="10648"/>
                </a:lnTo>
                <a:lnTo>
                  <a:pt x="12634" y="10531"/>
                </a:lnTo>
                <a:lnTo>
                  <a:pt x="12793" y="10531"/>
                </a:lnTo>
                <a:lnTo>
                  <a:pt x="12793" y="10648"/>
                </a:lnTo>
                <a:moveTo>
                  <a:pt x="12529" y="10648"/>
                </a:moveTo>
                <a:lnTo>
                  <a:pt x="12370" y="10648"/>
                </a:lnTo>
                <a:lnTo>
                  <a:pt x="12370" y="10531"/>
                </a:lnTo>
                <a:lnTo>
                  <a:pt x="12529" y="10531"/>
                </a:lnTo>
                <a:lnTo>
                  <a:pt x="12529" y="10648"/>
                </a:lnTo>
                <a:moveTo>
                  <a:pt x="12264" y="10648"/>
                </a:moveTo>
                <a:lnTo>
                  <a:pt x="12105" y="10648"/>
                </a:lnTo>
                <a:lnTo>
                  <a:pt x="12105" y="10531"/>
                </a:lnTo>
                <a:lnTo>
                  <a:pt x="12264" y="10531"/>
                </a:lnTo>
                <a:lnTo>
                  <a:pt x="12264" y="10648"/>
                </a:lnTo>
                <a:moveTo>
                  <a:pt x="11999" y="10648"/>
                </a:moveTo>
                <a:lnTo>
                  <a:pt x="11840" y="10648"/>
                </a:lnTo>
                <a:lnTo>
                  <a:pt x="11840" y="10531"/>
                </a:lnTo>
                <a:lnTo>
                  <a:pt x="11999" y="10531"/>
                </a:lnTo>
                <a:lnTo>
                  <a:pt x="11999" y="10648"/>
                </a:lnTo>
                <a:moveTo>
                  <a:pt x="11734" y="10648"/>
                </a:moveTo>
                <a:lnTo>
                  <a:pt x="11576" y="10648"/>
                </a:lnTo>
                <a:lnTo>
                  <a:pt x="11576" y="10531"/>
                </a:lnTo>
                <a:lnTo>
                  <a:pt x="11734" y="10531"/>
                </a:lnTo>
                <a:lnTo>
                  <a:pt x="11734" y="10648"/>
                </a:lnTo>
                <a:moveTo>
                  <a:pt x="11470" y="10648"/>
                </a:moveTo>
                <a:lnTo>
                  <a:pt x="11311" y="10648"/>
                </a:lnTo>
                <a:lnTo>
                  <a:pt x="11311" y="10531"/>
                </a:lnTo>
                <a:lnTo>
                  <a:pt x="11470" y="10531"/>
                </a:lnTo>
                <a:lnTo>
                  <a:pt x="11470" y="10648"/>
                </a:lnTo>
                <a:moveTo>
                  <a:pt x="11205" y="10648"/>
                </a:moveTo>
                <a:lnTo>
                  <a:pt x="11046" y="10648"/>
                </a:lnTo>
                <a:lnTo>
                  <a:pt x="11046" y="10531"/>
                </a:lnTo>
                <a:lnTo>
                  <a:pt x="11205" y="10531"/>
                </a:lnTo>
                <a:lnTo>
                  <a:pt x="11205" y="10648"/>
                </a:lnTo>
                <a:moveTo>
                  <a:pt x="10940" y="10648"/>
                </a:moveTo>
                <a:lnTo>
                  <a:pt x="10781" y="10648"/>
                </a:lnTo>
                <a:lnTo>
                  <a:pt x="10781" y="10531"/>
                </a:lnTo>
                <a:lnTo>
                  <a:pt x="10940" y="10531"/>
                </a:lnTo>
                <a:lnTo>
                  <a:pt x="10940" y="10648"/>
                </a:lnTo>
                <a:moveTo>
                  <a:pt x="10675" y="10648"/>
                </a:moveTo>
                <a:lnTo>
                  <a:pt x="10517" y="10648"/>
                </a:lnTo>
                <a:lnTo>
                  <a:pt x="10517" y="10531"/>
                </a:lnTo>
                <a:lnTo>
                  <a:pt x="10675" y="10531"/>
                </a:lnTo>
                <a:lnTo>
                  <a:pt x="10675" y="10648"/>
                </a:lnTo>
                <a:moveTo>
                  <a:pt x="10411" y="10648"/>
                </a:moveTo>
                <a:lnTo>
                  <a:pt x="10252" y="10648"/>
                </a:lnTo>
                <a:lnTo>
                  <a:pt x="10252" y="10531"/>
                </a:lnTo>
                <a:lnTo>
                  <a:pt x="10411" y="10531"/>
                </a:lnTo>
                <a:lnTo>
                  <a:pt x="10411" y="10648"/>
                </a:lnTo>
                <a:moveTo>
                  <a:pt x="10146" y="10648"/>
                </a:moveTo>
                <a:lnTo>
                  <a:pt x="9987" y="10648"/>
                </a:lnTo>
                <a:lnTo>
                  <a:pt x="9987" y="10531"/>
                </a:lnTo>
                <a:lnTo>
                  <a:pt x="10146" y="10531"/>
                </a:lnTo>
                <a:lnTo>
                  <a:pt x="10146" y="10648"/>
                </a:lnTo>
                <a:moveTo>
                  <a:pt x="9881" y="10648"/>
                </a:moveTo>
                <a:lnTo>
                  <a:pt x="9723" y="10648"/>
                </a:lnTo>
                <a:lnTo>
                  <a:pt x="9723" y="10531"/>
                </a:lnTo>
                <a:lnTo>
                  <a:pt x="9881" y="10531"/>
                </a:lnTo>
                <a:lnTo>
                  <a:pt x="9881" y="10648"/>
                </a:lnTo>
                <a:moveTo>
                  <a:pt x="9617" y="10648"/>
                </a:moveTo>
                <a:lnTo>
                  <a:pt x="9458" y="10648"/>
                </a:lnTo>
                <a:lnTo>
                  <a:pt x="9458" y="10531"/>
                </a:lnTo>
                <a:lnTo>
                  <a:pt x="9617" y="10531"/>
                </a:lnTo>
                <a:lnTo>
                  <a:pt x="9617" y="10648"/>
                </a:lnTo>
                <a:moveTo>
                  <a:pt x="9352" y="10648"/>
                </a:moveTo>
                <a:lnTo>
                  <a:pt x="9193" y="10648"/>
                </a:lnTo>
                <a:lnTo>
                  <a:pt x="9193" y="10531"/>
                </a:lnTo>
                <a:lnTo>
                  <a:pt x="9352" y="10531"/>
                </a:lnTo>
                <a:lnTo>
                  <a:pt x="9352" y="10648"/>
                </a:lnTo>
                <a:moveTo>
                  <a:pt x="9087" y="10648"/>
                </a:moveTo>
                <a:lnTo>
                  <a:pt x="8928" y="10648"/>
                </a:lnTo>
                <a:lnTo>
                  <a:pt x="8928" y="10531"/>
                </a:lnTo>
                <a:lnTo>
                  <a:pt x="9087" y="10531"/>
                </a:lnTo>
                <a:lnTo>
                  <a:pt x="9087" y="10648"/>
                </a:lnTo>
                <a:moveTo>
                  <a:pt x="8822" y="10648"/>
                </a:moveTo>
                <a:lnTo>
                  <a:pt x="8664" y="10648"/>
                </a:lnTo>
                <a:lnTo>
                  <a:pt x="8664" y="10531"/>
                </a:lnTo>
                <a:lnTo>
                  <a:pt x="8822" y="10531"/>
                </a:lnTo>
                <a:lnTo>
                  <a:pt x="8822" y="10648"/>
                </a:lnTo>
                <a:moveTo>
                  <a:pt x="8558" y="10648"/>
                </a:moveTo>
                <a:lnTo>
                  <a:pt x="8399" y="10648"/>
                </a:lnTo>
                <a:lnTo>
                  <a:pt x="8399" y="10531"/>
                </a:lnTo>
                <a:lnTo>
                  <a:pt x="8558" y="10531"/>
                </a:lnTo>
                <a:lnTo>
                  <a:pt x="8558" y="10648"/>
                </a:lnTo>
                <a:moveTo>
                  <a:pt x="8293" y="10648"/>
                </a:moveTo>
                <a:lnTo>
                  <a:pt x="8134" y="10648"/>
                </a:lnTo>
                <a:lnTo>
                  <a:pt x="8134" y="10531"/>
                </a:lnTo>
                <a:lnTo>
                  <a:pt x="8293" y="10531"/>
                </a:lnTo>
                <a:lnTo>
                  <a:pt x="8293" y="10648"/>
                </a:lnTo>
                <a:moveTo>
                  <a:pt x="8028" y="10648"/>
                </a:moveTo>
                <a:lnTo>
                  <a:pt x="7869" y="10648"/>
                </a:lnTo>
                <a:lnTo>
                  <a:pt x="7869" y="10531"/>
                </a:lnTo>
                <a:lnTo>
                  <a:pt x="8028" y="10531"/>
                </a:lnTo>
                <a:lnTo>
                  <a:pt x="8028" y="10648"/>
                </a:lnTo>
                <a:moveTo>
                  <a:pt x="7764" y="10648"/>
                </a:moveTo>
                <a:lnTo>
                  <a:pt x="7605" y="10648"/>
                </a:lnTo>
                <a:lnTo>
                  <a:pt x="7605" y="10531"/>
                </a:lnTo>
                <a:lnTo>
                  <a:pt x="7764" y="10531"/>
                </a:lnTo>
                <a:lnTo>
                  <a:pt x="7764" y="10648"/>
                </a:lnTo>
                <a:moveTo>
                  <a:pt x="7499" y="10648"/>
                </a:moveTo>
                <a:lnTo>
                  <a:pt x="7340" y="10648"/>
                </a:lnTo>
                <a:lnTo>
                  <a:pt x="7340" y="10531"/>
                </a:lnTo>
                <a:lnTo>
                  <a:pt x="7499" y="10531"/>
                </a:lnTo>
                <a:lnTo>
                  <a:pt x="7499" y="10648"/>
                </a:lnTo>
                <a:moveTo>
                  <a:pt x="7234" y="10648"/>
                </a:moveTo>
                <a:lnTo>
                  <a:pt x="7075" y="10648"/>
                </a:lnTo>
                <a:lnTo>
                  <a:pt x="7075" y="10531"/>
                </a:lnTo>
                <a:lnTo>
                  <a:pt x="7234" y="10531"/>
                </a:lnTo>
                <a:lnTo>
                  <a:pt x="7234" y="10648"/>
                </a:lnTo>
                <a:moveTo>
                  <a:pt x="6969" y="10648"/>
                </a:moveTo>
                <a:lnTo>
                  <a:pt x="6811" y="10648"/>
                </a:lnTo>
                <a:lnTo>
                  <a:pt x="6811" y="10531"/>
                </a:lnTo>
                <a:lnTo>
                  <a:pt x="6969" y="10531"/>
                </a:lnTo>
                <a:lnTo>
                  <a:pt x="6969" y="10648"/>
                </a:lnTo>
                <a:moveTo>
                  <a:pt x="6705" y="10648"/>
                </a:moveTo>
                <a:lnTo>
                  <a:pt x="6546" y="10648"/>
                </a:lnTo>
                <a:lnTo>
                  <a:pt x="6546" y="10531"/>
                </a:lnTo>
                <a:lnTo>
                  <a:pt x="6705" y="10531"/>
                </a:lnTo>
                <a:lnTo>
                  <a:pt x="6705" y="10648"/>
                </a:lnTo>
                <a:moveTo>
                  <a:pt x="6440" y="10648"/>
                </a:moveTo>
                <a:lnTo>
                  <a:pt x="6281" y="10648"/>
                </a:lnTo>
                <a:lnTo>
                  <a:pt x="6281" y="10531"/>
                </a:lnTo>
                <a:lnTo>
                  <a:pt x="6440" y="10531"/>
                </a:lnTo>
                <a:lnTo>
                  <a:pt x="6440" y="10648"/>
                </a:lnTo>
                <a:moveTo>
                  <a:pt x="6175" y="10648"/>
                </a:moveTo>
                <a:lnTo>
                  <a:pt x="6016" y="10648"/>
                </a:lnTo>
                <a:lnTo>
                  <a:pt x="6016" y="10531"/>
                </a:lnTo>
                <a:lnTo>
                  <a:pt x="6175" y="10531"/>
                </a:lnTo>
                <a:lnTo>
                  <a:pt x="6175" y="10648"/>
                </a:lnTo>
                <a:moveTo>
                  <a:pt x="5910" y="10648"/>
                </a:moveTo>
                <a:lnTo>
                  <a:pt x="5752" y="10648"/>
                </a:lnTo>
                <a:lnTo>
                  <a:pt x="5752" y="10531"/>
                </a:lnTo>
                <a:lnTo>
                  <a:pt x="5910" y="10531"/>
                </a:lnTo>
                <a:lnTo>
                  <a:pt x="5910" y="10648"/>
                </a:lnTo>
                <a:moveTo>
                  <a:pt x="5646" y="10648"/>
                </a:moveTo>
                <a:lnTo>
                  <a:pt x="5487" y="10648"/>
                </a:lnTo>
                <a:lnTo>
                  <a:pt x="5487" y="10531"/>
                </a:lnTo>
                <a:lnTo>
                  <a:pt x="5646" y="10531"/>
                </a:lnTo>
                <a:lnTo>
                  <a:pt x="5646" y="10648"/>
                </a:lnTo>
                <a:moveTo>
                  <a:pt x="5381" y="10648"/>
                </a:moveTo>
                <a:lnTo>
                  <a:pt x="5222" y="10648"/>
                </a:lnTo>
                <a:lnTo>
                  <a:pt x="5222" y="10531"/>
                </a:lnTo>
                <a:lnTo>
                  <a:pt x="5381" y="10531"/>
                </a:lnTo>
                <a:lnTo>
                  <a:pt x="5381" y="10648"/>
                </a:lnTo>
                <a:moveTo>
                  <a:pt x="5116" y="10648"/>
                </a:moveTo>
                <a:lnTo>
                  <a:pt x="4957" y="10648"/>
                </a:lnTo>
                <a:lnTo>
                  <a:pt x="4957" y="10531"/>
                </a:lnTo>
                <a:lnTo>
                  <a:pt x="5116" y="10531"/>
                </a:lnTo>
                <a:lnTo>
                  <a:pt x="5116" y="10648"/>
                </a:lnTo>
                <a:moveTo>
                  <a:pt x="4851" y="10648"/>
                </a:moveTo>
                <a:lnTo>
                  <a:pt x="4692" y="10648"/>
                </a:lnTo>
                <a:lnTo>
                  <a:pt x="4692" y="10531"/>
                </a:lnTo>
                <a:lnTo>
                  <a:pt x="4851" y="10531"/>
                </a:lnTo>
                <a:lnTo>
                  <a:pt x="4851" y="10648"/>
                </a:lnTo>
                <a:moveTo>
                  <a:pt x="4586" y="10648"/>
                </a:moveTo>
                <a:lnTo>
                  <a:pt x="4427" y="10648"/>
                </a:lnTo>
                <a:lnTo>
                  <a:pt x="4427" y="10531"/>
                </a:lnTo>
                <a:lnTo>
                  <a:pt x="4586" y="10531"/>
                </a:lnTo>
                <a:lnTo>
                  <a:pt x="4586" y="10648"/>
                </a:lnTo>
                <a:moveTo>
                  <a:pt x="4321" y="10648"/>
                </a:moveTo>
                <a:lnTo>
                  <a:pt x="4162" y="10648"/>
                </a:lnTo>
                <a:lnTo>
                  <a:pt x="4162" y="10531"/>
                </a:lnTo>
                <a:lnTo>
                  <a:pt x="4321" y="10531"/>
                </a:lnTo>
                <a:lnTo>
                  <a:pt x="4321" y="10648"/>
                </a:lnTo>
                <a:moveTo>
                  <a:pt x="4056" y="10648"/>
                </a:moveTo>
                <a:lnTo>
                  <a:pt x="3898" y="10648"/>
                </a:lnTo>
                <a:lnTo>
                  <a:pt x="3898" y="10531"/>
                </a:lnTo>
                <a:lnTo>
                  <a:pt x="4056" y="10531"/>
                </a:lnTo>
                <a:lnTo>
                  <a:pt x="4056" y="10648"/>
                </a:lnTo>
                <a:moveTo>
                  <a:pt x="3792" y="10648"/>
                </a:moveTo>
                <a:lnTo>
                  <a:pt x="3633" y="10648"/>
                </a:lnTo>
                <a:lnTo>
                  <a:pt x="3633" y="10531"/>
                </a:lnTo>
                <a:lnTo>
                  <a:pt x="3792" y="10531"/>
                </a:lnTo>
                <a:lnTo>
                  <a:pt x="3792" y="10648"/>
                </a:lnTo>
                <a:moveTo>
                  <a:pt x="3527" y="10648"/>
                </a:moveTo>
                <a:lnTo>
                  <a:pt x="3368" y="10648"/>
                </a:lnTo>
                <a:lnTo>
                  <a:pt x="3368" y="10531"/>
                </a:lnTo>
                <a:lnTo>
                  <a:pt x="3527" y="10531"/>
                </a:lnTo>
                <a:lnTo>
                  <a:pt x="3527" y="10648"/>
                </a:lnTo>
                <a:moveTo>
                  <a:pt x="3262" y="10648"/>
                </a:moveTo>
                <a:lnTo>
                  <a:pt x="3103" y="10648"/>
                </a:lnTo>
                <a:lnTo>
                  <a:pt x="3103" y="10531"/>
                </a:lnTo>
                <a:lnTo>
                  <a:pt x="3262" y="10531"/>
                </a:lnTo>
                <a:lnTo>
                  <a:pt x="3262" y="10648"/>
                </a:lnTo>
                <a:moveTo>
                  <a:pt x="2998" y="10648"/>
                </a:moveTo>
                <a:lnTo>
                  <a:pt x="2839" y="10648"/>
                </a:lnTo>
                <a:lnTo>
                  <a:pt x="2839" y="10531"/>
                </a:lnTo>
                <a:lnTo>
                  <a:pt x="2998" y="10531"/>
                </a:lnTo>
                <a:lnTo>
                  <a:pt x="2998" y="10648"/>
                </a:lnTo>
                <a:moveTo>
                  <a:pt x="2733" y="10648"/>
                </a:moveTo>
                <a:lnTo>
                  <a:pt x="2574" y="10648"/>
                </a:lnTo>
                <a:lnTo>
                  <a:pt x="2574" y="10531"/>
                </a:lnTo>
                <a:lnTo>
                  <a:pt x="2733" y="10531"/>
                </a:lnTo>
                <a:lnTo>
                  <a:pt x="2733" y="10648"/>
                </a:lnTo>
                <a:moveTo>
                  <a:pt x="2468" y="10648"/>
                </a:moveTo>
                <a:lnTo>
                  <a:pt x="2309" y="10648"/>
                </a:lnTo>
                <a:lnTo>
                  <a:pt x="2309" y="10531"/>
                </a:lnTo>
                <a:lnTo>
                  <a:pt x="2468" y="10531"/>
                </a:lnTo>
                <a:lnTo>
                  <a:pt x="2468" y="10648"/>
                </a:lnTo>
                <a:moveTo>
                  <a:pt x="2203" y="10648"/>
                </a:moveTo>
                <a:lnTo>
                  <a:pt x="2045" y="10648"/>
                </a:lnTo>
                <a:lnTo>
                  <a:pt x="2045" y="10531"/>
                </a:lnTo>
                <a:lnTo>
                  <a:pt x="2203" y="10531"/>
                </a:lnTo>
                <a:lnTo>
                  <a:pt x="2203" y="10648"/>
                </a:lnTo>
                <a:moveTo>
                  <a:pt x="1939" y="10648"/>
                </a:moveTo>
                <a:lnTo>
                  <a:pt x="1780" y="10648"/>
                </a:lnTo>
                <a:lnTo>
                  <a:pt x="1780" y="10531"/>
                </a:lnTo>
                <a:lnTo>
                  <a:pt x="1939" y="10531"/>
                </a:lnTo>
                <a:lnTo>
                  <a:pt x="1939" y="10648"/>
                </a:lnTo>
                <a:moveTo>
                  <a:pt x="1674" y="10648"/>
                </a:moveTo>
                <a:lnTo>
                  <a:pt x="1515" y="10648"/>
                </a:lnTo>
                <a:lnTo>
                  <a:pt x="1515" y="10531"/>
                </a:lnTo>
                <a:lnTo>
                  <a:pt x="1674" y="10531"/>
                </a:lnTo>
                <a:lnTo>
                  <a:pt x="1674" y="10648"/>
                </a:lnTo>
                <a:moveTo>
                  <a:pt x="1409" y="10648"/>
                </a:moveTo>
                <a:lnTo>
                  <a:pt x="1250" y="10648"/>
                </a:lnTo>
                <a:lnTo>
                  <a:pt x="1250" y="10531"/>
                </a:lnTo>
                <a:lnTo>
                  <a:pt x="1409" y="10531"/>
                </a:lnTo>
                <a:lnTo>
                  <a:pt x="1409" y="10648"/>
                </a:lnTo>
                <a:moveTo>
                  <a:pt x="1144" y="10648"/>
                </a:moveTo>
                <a:lnTo>
                  <a:pt x="986" y="10648"/>
                </a:lnTo>
                <a:lnTo>
                  <a:pt x="986" y="10531"/>
                </a:lnTo>
                <a:lnTo>
                  <a:pt x="1144" y="10531"/>
                </a:lnTo>
                <a:lnTo>
                  <a:pt x="1144" y="10648"/>
                </a:lnTo>
                <a:moveTo>
                  <a:pt x="880" y="10648"/>
                </a:moveTo>
                <a:lnTo>
                  <a:pt x="721" y="10648"/>
                </a:lnTo>
                <a:lnTo>
                  <a:pt x="721" y="10531"/>
                </a:lnTo>
                <a:lnTo>
                  <a:pt x="880" y="10531"/>
                </a:lnTo>
                <a:lnTo>
                  <a:pt x="880" y="10648"/>
                </a:lnTo>
                <a:moveTo>
                  <a:pt x="615" y="10648"/>
                </a:moveTo>
                <a:lnTo>
                  <a:pt x="456" y="10648"/>
                </a:lnTo>
                <a:lnTo>
                  <a:pt x="456" y="10531"/>
                </a:lnTo>
                <a:lnTo>
                  <a:pt x="615" y="10531"/>
                </a:lnTo>
                <a:lnTo>
                  <a:pt x="615" y="10648"/>
                </a:lnTo>
                <a:moveTo>
                  <a:pt x="338" y="10632"/>
                </a:moveTo>
                <a:cubicBezTo>
                  <a:pt x="277" y="10616"/>
                  <a:pt x="223" y="10589"/>
                  <a:pt x="174" y="10550"/>
                </a:cubicBezTo>
                <a:lnTo>
                  <a:pt x="246" y="10458"/>
                </a:lnTo>
                <a:cubicBezTo>
                  <a:pt x="282" y="10487"/>
                  <a:pt x="323" y="10508"/>
                  <a:pt x="368" y="10520"/>
                </a:cubicBezTo>
                <a:lnTo>
                  <a:pt x="338" y="10632"/>
                </a:lnTo>
                <a:moveTo>
                  <a:pt x="88" y="10461"/>
                </a:moveTo>
                <a:cubicBezTo>
                  <a:pt x="51" y="10410"/>
                  <a:pt x="26" y="10354"/>
                  <a:pt x="12" y="10294"/>
                </a:cubicBezTo>
                <a:lnTo>
                  <a:pt x="125" y="10268"/>
                </a:lnTo>
                <a:cubicBezTo>
                  <a:pt x="135" y="10313"/>
                  <a:pt x="154" y="10354"/>
                  <a:pt x="182" y="10392"/>
                </a:cubicBezTo>
                <a:lnTo>
                  <a:pt x="88" y="10461"/>
                </a:lnTo>
                <a:moveTo>
                  <a:pt x="0" y="10177"/>
                </a:moveTo>
                <a:lnTo>
                  <a:pt x="0" y="10018"/>
                </a:lnTo>
                <a:lnTo>
                  <a:pt x="116" y="10018"/>
                </a:lnTo>
                <a:lnTo>
                  <a:pt x="116" y="10177"/>
                </a:lnTo>
                <a:lnTo>
                  <a:pt x="0" y="10177"/>
                </a:lnTo>
                <a:moveTo>
                  <a:pt x="0" y="9912"/>
                </a:moveTo>
                <a:lnTo>
                  <a:pt x="0" y="9753"/>
                </a:lnTo>
                <a:lnTo>
                  <a:pt x="116" y="9753"/>
                </a:lnTo>
                <a:lnTo>
                  <a:pt x="116" y="9912"/>
                </a:lnTo>
                <a:lnTo>
                  <a:pt x="0" y="9912"/>
                </a:lnTo>
                <a:moveTo>
                  <a:pt x="0" y="9647"/>
                </a:moveTo>
                <a:lnTo>
                  <a:pt x="0" y="9489"/>
                </a:lnTo>
                <a:lnTo>
                  <a:pt x="116" y="9489"/>
                </a:lnTo>
                <a:lnTo>
                  <a:pt x="116" y="9647"/>
                </a:lnTo>
                <a:lnTo>
                  <a:pt x="0" y="9647"/>
                </a:lnTo>
                <a:moveTo>
                  <a:pt x="0" y="9383"/>
                </a:moveTo>
                <a:lnTo>
                  <a:pt x="0" y="9224"/>
                </a:lnTo>
                <a:lnTo>
                  <a:pt x="116" y="9224"/>
                </a:lnTo>
                <a:lnTo>
                  <a:pt x="116" y="9383"/>
                </a:lnTo>
                <a:lnTo>
                  <a:pt x="0" y="9383"/>
                </a:lnTo>
                <a:moveTo>
                  <a:pt x="0" y="9118"/>
                </a:moveTo>
                <a:lnTo>
                  <a:pt x="0" y="8959"/>
                </a:lnTo>
                <a:lnTo>
                  <a:pt x="116" y="8959"/>
                </a:lnTo>
                <a:lnTo>
                  <a:pt x="116" y="9118"/>
                </a:lnTo>
                <a:lnTo>
                  <a:pt x="0" y="9118"/>
                </a:lnTo>
                <a:moveTo>
                  <a:pt x="0" y="8853"/>
                </a:moveTo>
                <a:lnTo>
                  <a:pt x="0" y="8695"/>
                </a:lnTo>
                <a:lnTo>
                  <a:pt x="116" y="8695"/>
                </a:lnTo>
                <a:lnTo>
                  <a:pt x="116" y="8853"/>
                </a:lnTo>
                <a:lnTo>
                  <a:pt x="0" y="8853"/>
                </a:lnTo>
                <a:moveTo>
                  <a:pt x="0" y="8589"/>
                </a:moveTo>
                <a:lnTo>
                  <a:pt x="0" y="8430"/>
                </a:lnTo>
                <a:lnTo>
                  <a:pt x="116" y="8430"/>
                </a:lnTo>
                <a:lnTo>
                  <a:pt x="116" y="8589"/>
                </a:lnTo>
                <a:lnTo>
                  <a:pt x="0" y="8589"/>
                </a:lnTo>
                <a:moveTo>
                  <a:pt x="0" y="8324"/>
                </a:moveTo>
                <a:lnTo>
                  <a:pt x="0" y="8165"/>
                </a:lnTo>
                <a:lnTo>
                  <a:pt x="116" y="8165"/>
                </a:lnTo>
                <a:lnTo>
                  <a:pt x="116" y="8324"/>
                </a:lnTo>
                <a:lnTo>
                  <a:pt x="0" y="8324"/>
                </a:lnTo>
                <a:moveTo>
                  <a:pt x="0" y="8059"/>
                </a:moveTo>
                <a:lnTo>
                  <a:pt x="0" y="7900"/>
                </a:lnTo>
                <a:lnTo>
                  <a:pt x="116" y="7900"/>
                </a:lnTo>
                <a:lnTo>
                  <a:pt x="116" y="8059"/>
                </a:lnTo>
                <a:lnTo>
                  <a:pt x="0" y="8059"/>
                </a:lnTo>
                <a:moveTo>
                  <a:pt x="0" y="7794"/>
                </a:moveTo>
                <a:lnTo>
                  <a:pt x="0" y="7636"/>
                </a:lnTo>
                <a:lnTo>
                  <a:pt x="116" y="7636"/>
                </a:lnTo>
                <a:lnTo>
                  <a:pt x="116" y="7794"/>
                </a:lnTo>
                <a:lnTo>
                  <a:pt x="0" y="7794"/>
                </a:lnTo>
                <a:moveTo>
                  <a:pt x="0" y="7530"/>
                </a:moveTo>
                <a:lnTo>
                  <a:pt x="0" y="7371"/>
                </a:lnTo>
                <a:lnTo>
                  <a:pt x="116" y="7371"/>
                </a:lnTo>
                <a:lnTo>
                  <a:pt x="116" y="7530"/>
                </a:lnTo>
                <a:lnTo>
                  <a:pt x="0" y="7530"/>
                </a:lnTo>
                <a:moveTo>
                  <a:pt x="0" y="7265"/>
                </a:moveTo>
                <a:lnTo>
                  <a:pt x="0" y="7106"/>
                </a:lnTo>
                <a:lnTo>
                  <a:pt x="116" y="7106"/>
                </a:lnTo>
                <a:lnTo>
                  <a:pt x="116" y="7265"/>
                </a:lnTo>
                <a:lnTo>
                  <a:pt x="0" y="7265"/>
                </a:lnTo>
                <a:moveTo>
                  <a:pt x="0" y="7000"/>
                </a:moveTo>
                <a:lnTo>
                  <a:pt x="0" y="6841"/>
                </a:lnTo>
                <a:lnTo>
                  <a:pt x="116" y="6841"/>
                </a:lnTo>
                <a:lnTo>
                  <a:pt x="116" y="7000"/>
                </a:lnTo>
                <a:lnTo>
                  <a:pt x="0" y="7000"/>
                </a:lnTo>
                <a:moveTo>
                  <a:pt x="0" y="6736"/>
                </a:moveTo>
                <a:lnTo>
                  <a:pt x="0" y="6577"/>
                </a:lnTo>
                <a:lnTo>
                  <a:pt x="116" y="6577"/>
                </a:lnTo>
                <a:lnTo>
                  <a:pt x="116" y="6736"/>
                </a:lnTo>
                <a:lnTo>
                  <a:pt x="0" y="6736"/>
                </a:lnTo>
                <a:moveTo>
                  <a:pt x="0" y="6471"/>
                </a:moveTo>
                <a:lnTo>
                  <a:pt x="0" y="6312"/>
                </a:lnTo>
                <a:lnTo>
                  <a:pt x="116" y="6312"/>
                </a:lnTo>
                <a:lnTo>
                  <a:pt x="116" y="6471"/>
                </a:lnTo>
                <a:lnTo>
                  <a:pt x="0" y="6471"/>
                </a:lnTo>
                <a:moveTo>
                  <a:pt x="0" y="6206"/>
                </a:moveTo>
                <a:lnTo>
                  <a:pt x="0" y="6047"/>
                </a:lnTo>
                <a:lnTo>
                  <a:pt x="116" y="6047"/>
                </a:lnTo>
                <a:lnTo>
                  <a:pt x="116" y="6206"/>
                </a:lnTo>
                <a:lnTo>
                  <a:pt x="0" y="6206"/>
                </a:lnTo>
                <a:moveTo>
                  <a:pt x="0" y="5941"/>
                </a:moveTo>
                <a:lnTo>
                  <a:pt x="0" y="5783"/>
                </a:lnTo>
                <a:lnTo>
                  <a:pt x="116" y="5783"/>
                </a:lnTo>
                <a:lnTo>
                  <a:pt x="116" y="5941"/>
                </a:lnTo>
                <a:lnTo>
                  <a:pt x="0" y="5941"/>
                </a:lnTo>
                <a:moveTo>
                  <a:pt x="0" y="5677"/>
                </a:moveTo>
                <a:lnTo>
                  <a:pt x="0" y="5518"/>
                </a:lnTo>
                <a:lnTo>
                  <a:pt x="116" y="5518"/>
                </a:lnTo>
                <a:lnTo>
                  <a:pt x="116" y="5677"/>
                </a:lnTo>
                <a:lnTo>
                  <a:pt x="0" y="5677"/>
                </a:lnTo>
                <a:moveTo>
                  <a:pt x="0" y="5412"/>
                </a:moveTo>
                <a:lnTo>
                  <a:pt x="0" y="5253"/>
                </a:lnTo>
                <a:lnTo>
                  <a:pt x="116" y="5253"/>
                </a:lnTo>
                <a:lnTo>
                  <a:pt x="116" y="5412"/>
                </a:lnTo>
                <a:lnTo>
                  <a:pt x="0" y="5412"/>
                </a:lnTo>
                <a:moveTo>
                  <a:pt x="0" y="5147"/>
                </a:moveTo>
                <a:lnTo>
                  <a:pt x="0" y="4988"/>
                </a:lnTo>
                <a:lnTo>
                  <a:pt x="116" y="4988"/>
                </a:lnTo>
                <a:lnTo>
                  <a:pt x="116" y="5147"/>
                </a:lnTo>
                <a:lnTo>
                  <a:pt x="0" y="5147"/>
                </a:lnTo>
                <a:moveTo>
                  <a:pt x="0" y="4882"/>
                </a:moveTo>
                <a:lnTo>
                  <a:pt x="0" y="4724"/>
                </a:lnTo>
                <a:lnTo>
                  <a:pt x="116" y="4724"/>
                </a:lnTo>
                <a:lnTo>
                  <a:pt x="116" y="4882"/>
                </a:lnTo>
                <a:lnTo>
                  <a:pt x="0" y="4882"/>
                </a:lnTo>
                <a:moveTo>
                  <a:pt x="0" y="4618"/>
                </a:moveTo>
                <a:lnTo>
                  <a:pt x="0" y="4459"/>
                </a:lnTo>
                <a:lnTo>
                  <a:pt x="116" y="4459"/>
                </a:lnTo>
                <a:lnTo>
                  <a:pt x="116" y="4618"/>
                </a:lnTo>
                <a:lnTo>
                  <a:pt x="0" y="4618"/>
                </a:lnTo>
                <a:moveTo>
                  <a:pt x="0" y="4353"/>
                </a:moveTo>
                <a:lnTo>
                  <a:pt x="0" y="4194"/>
                </a:lnTo>
                <a:lnTo>
                  <a:pt x="116" y="4194"/>
                </a:lnTo>
                <a:lnTo>
                  <a:pt x="116" y="4353"/>
                </a:lnTo>
                <a:lnTo>
                  <a:pt x="0" y="4353"/>
                </a:lnTo>
                <a:moveTo>
                  <a:pt x="0" y="4088"/>
                </a:moveTo>
                <a:lnTo>
                  <a:pt x="0" y="3930"/>
                </a:lnTo>
                <a:lnTo>
                  <a:pt x="116" y="3930"/>
                </a:lnTo>
                <a:lnTo>
                  <a:pt x="116" y="4088"/>
                </a:lnTo>
                <a:lnTo>
                  <a:pt x="0" y="4088"/>
                </a:lnTo>
                <a:moveTo>
                  <a:pt x="0" y="3824"/>
                </a:moveTo>
                <a:lnTo>
                  <a:pt x="0" y="3665"/>
                </a:lnTo>
                <a:lnTo>
                  <a:pt x="116" y="3665"/>
                </a:lnTo>
                <a:lnTo>
                  <a:pt x="116" y="3824"/>
                </a:lnTo>
                <a:lnTo>
                  <a:pt x="0" y="3824"/>
                </a:lnTo>
                <a:moveTo>
                  <a:pt x="0" y="3559"/>
                </a:moveTo>
                <a:lnTo>
                  <a:pt x="0" y="3400"/>
                </a:lnTo>
                <a:lnTo>
                  <a:pt x="116" y="3400"/>
                </a:lnTo>
                <a:lnTo>
                  <a:pt x="116" y="3559"/>
                </a:lnTo>
                <a:lnTo>
                  <a:pt x="0" y="3559"/>
                </a:lnTo>
                <a:moveTo>
                  <a:pt x="0" y="3294"/>
                </a:moveTo>
                <a:lnTo>
                  <a:pt x="0" y="3135"/>
                </a:lnTo>
                <a:lnTo>
                  <a:pt x="116" y="3135"/>
                </a:lnTo>
                <a:lnTo>
                  <a:pt x="116" y="3294"/>
                </a:lnTo>
                <a:lnTo>
                  <a:pt x="0" y="3294"/>
                </a:lnTo>
                <a:moveTo>
                  <a:pt x="0" y="3029"/>
                </a:moveTo>
                <a:lnTo>
                  <a:pt x="0" y="2871"/>
                </a:lnTo>
                <a:lnTo>
                  <a:pt x="116" y="2871"/>
                </a:lnTo>
                <a:lnTo>
                  <a:pt x="116" y="3029"/>
                </a:lnTo>
                <a:lnTo>
                  <a:pt x="0" y="3029"/>
                </a:lnTo>
                <a:moveTo>
                  <a:pt x="0" y="2765"/>
                </a:moveTo>
                <a:lnTo>
                  <a:pt x="0" y="2606"/>
                </a:lnTo>
                <a:lnTo>
                  <a:pt x="116" y="2606"/>
                </a:lnTo>
                <a:lnTo>
                  <a:pt x="116" y="2765"/>
                </a:lnTo>
                <a:lnTo>
                  <a:pt x="0" y="2765"/>
                </a:lnTo>
                <a:moveTo>
                  <a:pt x="0" y="2500"/>
                </a:moveTo>
                <a:lnTo>
                  <a:pt x="0" y="2341"/>
                </a:lnTo>
                <a:lnTo>
                  <a:pt x="116" y="2341"/>
                </a:lnTo>
                <a:lnTo>
                  <a:pt x="116" y="2500"/>
                </a:lnTo>
                <a:lnTo>
                  <a:pt x="0" y="2500"/>
                </a:lnTo>
                <a:moveTo>
                  <a:pt x="0" y="2235"/>
                </a:moveTo>
                <a:lnTo>
                  <a:pt x="0" y="2076"/>
                </a:lnTo>
                <a:lnTo>
                  <a:pt x="116" y="2076"/>
                </a:lnTo>
                <a:lnTo>
                  <a:pt x="116" y="2235"/>
                </a:lnTo>
                <a:lnTo>
                  <a:pt x="0" y="2235"/>
                </a:lnTo>
                <a:moveTo>
                  <a:pt x="0" y="1971"/>
                </a:moveTo>
                <a:lnTo>
                  <a:pt x="0" y="1812"/>
                </a:lnTo>
                <a:lnTo>
                  <a:pt x="116" y="1812"/>
                </a:lnTo>
                <a:lnTo>
                  <a:pt x="116" y="1971"/>
                </a:lnTo>
                <a:lnTo>
                  <a:pt x="0" y="1971"/>
                </a:lnTo>
                <a:moveTo>
                  <a:pt x="0" y="1706"/>
                </a:moveTo>
                <a:lnTo>
                  <a:pt x="0" y="1547"/>
                </a:lnTo>
                <a:lnTo>
                  <a:pt x="116" y="1547"/>
                </a:lnTo>
                <a:lnTo>
                  <a:pt x="116" y="1706"/>
                </a:lnTo>
                <a:lnTo>
                  <a:pt x="0" y="1706"/>
                </a:lnTo>
                <a:moveTo>
                  <a:pt x="0" y="1441"/>
                </a:moveTo>
                <a:lnTo>
                  <a:pt x="0" y="1282"/>
                </a:lnTo>
                <a:lnTo>
                  <a:pt x="116" y="1282"/>
                </a:lnTo>
                <a:lnTo>
                  <a:pt x="116" y="1441"/>
                </a:lnTo>
                <a:lnTo>
                  <a:pt x="0" y="1441"/>
                </a:lnTo>
                <a:moveTo>
                  <a:pt x="0" y="1176"/>
                </a:moveTo>
                <a:lnTo>
                  <a:pt x="0" y="1018"/>
                </a:lnTo>
                <a:lnTo>
                  <a:pt x="116" y="1018"/>
                </a:lnTo>
                <a:lnTo>
                  <a:pt x="116" y="1176"/>
                </a:lnTo>
                <a:lnTo>
                  <a:pt x="0" y="1176"/>
                </a:lnTo>
                <a:moveTo>
                  <a:pt x="0" y="912"/>
                </a:moveTo>
                <a:lnTo>
                  <a:pt x="0" y="753"/>
                </a:lnTo>
                <a:lnTo>
                  <a:pt x="116" y="753"/>
                </a:lnTo>
                <a:lnTo>
                  <a:pt x="116" y="912"/>
                </a:lnTo>
                <a:lnTo>
                  <a:pt x="0" y="912"/>
                </a:lnTo>
                <a:moveTo>
                  <a:pt x="0" y="647"/>
                </a:moveTo>
                <a:lnTo>
                  <a:pt x="0" y="488"/>
                </a:lnTo>
                <a:lnTo>
                  <a:pt x="116" y="488"/>
                </a:lnTo>
                <a:lnTo>
                  <a:pt x="116" y="647"/>
                </a:lnTo>
                <a:lnTo>
                  <a:pt x="0" y="647"/>
                </a:lnTo>
                <a:moveTo>
                  <a:pt x="7" y="374"/>
                </a:moveTo>
                <a:cubicBezTo>
                  <a:pt x="19" y="312"/>
                  <a:pt x="41" y="256"/>
                  <a:pt x="76" y="204"/>
                </a:cubicBezTo>
                <a:lnTo>
                  <a:pt x="173" y="268"/>
                </a:lnTo>
                <a:cubicBezTo>
                  <a:pt x="147" y="307"/>
                  <a:pt x="130" y="349"/>
                  <a:pt x="122" y="395"/>
                </a:cubicBezTo>
                <a:lnTo>
                  <a:pt x="7" y="374"/>
                </a:lnTo>
                <a:moveTo>
                  <a:pt x="157" y="111"/>
                </a:moveTo>
                <a:cubicBezTo>
                  <a:pt x="204" y="70"/>
                  <a:pt x="258" y="40"/>
                  <a:pt x="317" y="22"/>
                </a:cubicBezTo>
                <a:lnTo>
                  <a:pt x="352" y="132"/>
                </a:lnTo>
                <a:cubicBezTo>
                  <a:pt x="308" y="147"/>
                  <a:pt x="269" y="169"/>
                  <a:pt x="234" y="199"/>
                </a:cubicBezTo>
                <a:lnTo>
                  <a:pt x="157" y="111"/>
                </a:lnTo>
                <a:moveTo>
                  <a:pt x="437" y="0"/>
                </a:moveTo>
                <a:cubicBezTo>
                  <a:pt x="443" y="0"/>
                  <a:pt x="449" y="0"/>
                  <a:pt x="455" y="0"/>
                </a:cubicBezTo>
                <a:lnTo>
                  <a:pt x="614" y="0"/>
                </a:lnTo>
                <a:lnTo>
                  <a:pt x="614" y="116"/>
                </a:lnTo>
                <a:lnTo>
                  <a:pt x="455" y="116"/>
                </a:lnTo>
                <a:cubicBezTo>
                  <a:pt x="451" y="116"/>
                  <a:pt x="446" y="117"/>
                  <a:pt x="441" y="117"/>
                </a:cubicBezTo>
                <a:lnTo>
                  <a:pt x="437" y="0"/>
                </a:ln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78" name="图片 277" descr="D:\EmbededCoding\biye\project\my_beshe\数据采集示意图.png数据采集示意图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418580" y="2254885"/>
            <a:ext cx="5225415" cy="33432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任意多边形 279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1" name="任意多边形 280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799920" y="5214240"/>
            <a:ext cx="742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完整性。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4" name="文本框 283"/>
          <p:cNvSpPr txBox="1"/>
          <p:nvPr/>
        </p:nvSpPr>
        <p:spPr>
          <a:xfrm>
            <a:off x="457200" y="258840"/>
            <a:ext cx="3111817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数据采集与通信方案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任意多边形 28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9" name="任意多边形 28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0" name="任意多边形 289"/>
          <p:cNvSpPr/>
          <p:nvPr/>
        </p:nvSpPr>
        <p:spPr>
          <a:xfrm>
            <a:off x="461880" y="1747800"/>
            <a:ext cx="5401080" cy="4276800"/>
          </a:xfrm>
          <a:custGeom>
            <a:avLst/>
            <a:gdLst/>
            <a:ahLst/>
            <a:cxnLst/>
            <a:rect l="0" t="0" r="r" b="b"/>
            <a:pathLst>
              <a:path w="15003" h="11880">
                <a:moveTo>
                  <a:pt x="0" y="11470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7"/>
                </a:cubicBezTo>
                <a:cubicBezTo>
                  <a:pt x="356" y="2"/>
                  <a:pt x="383" y="0"/>
                  <a:pt x="410" y="0"/>
                </a:cubicBezTo>
                <a:lnTo>
                  <a:pt x="14592" y="0"/>
                </a:lnTo>
                <a:cubicBezTo>
                  <a:pt x="14619" y="0"/>
                  <a:pt x="14646" y="2"/>
                  <a:pt x="14673" y="7"/>
                </a:cubicBezTo>
                <a:cubicBezTo>
                  <a:pt x="14699" y="13"/>
                  <a:pt x="14725" y="21"/>
                  <a:pt x="14749" y="31"/>
                </a:cubicBezTo>
                <a:cubicBezTo>
                  <a:pt x="14774" y="41"/>
                  <a:pt x="14798" y="54"/>
                  <a:pt x="14820" y="69"/>
                </a:cubicBezTo>
                <a:cubicBezTo>
                  <a:pt x="14843" y="84"/>
                  <a:pt x="14863" y="101"/>
                  <a:pt x="14882" y="120"/>
                </a:cubicBezTo>
                <a:cubicBezTo>
                  <a:pt x="14902" y="139"/>
                  <a:pt x="14919" y="159"/>
                  <a:pt x="14933" y="182"/>
                </a:cubicBezTo>
                <a:cubicBezTo>
                  <a:pt x="14948" y="204"/>
                  <a:pt x="14961" y="228"/>
                  <a:pt x="14971" y="253"/>
                </a:cubicBezTo>
                <a:cubicBezTo>
                  <a:pt x="14982" y="278"/>
                  <a:pt x="14989" y="303"/>
                  <a:pt x="14995" y="330"/>
                </a:cubicBezTo>
                <a:cubicBezTo>
                  <a:pt x="15000" y="356"/>
                  <a:pt x="15003" y="383"/>
                  <a:pt x="15003" y="410"/>
                </a:cubicBezTo>
                <a:lnTo>
                  <a:pt x="15003" y="11470"/>
                </a:lnTo>
                <a:cubicBezTo>
                  <a:pt x="15003" y="11497"/>
                  <a:pt x="15000" y="11524"/>
                  <a:pt x="14995" y="11550"/>
                </a:cubicBezTo>
                <a:cubicBezTo>
                  <a:pt x="14989" y="11577"/>
                  <a:pt x="14982" y="11602"/>
                  <a:pt x="14971" y="11627"/>
                </a:cubicBezTo>
                <a:cubicBezTo>
                  <a:pt x="14961" y="11652"/>
                  <a:pt x="14948" y="11676"/>
                  <a:pt x="14933" y="11698"/>
                </a:cubicBezTo>
                <a:cubicBezTo>
                  <a:pt x="14919" y="11721"/>
                  <a:pt x="14902" y="11741"/>
                  <a:pt x="14882" y="11760"/>
                </a:cubicBezTo>
                <a:cubicBezTo>
                  <a:pt x="14863" y="11779"/>
                  <a:pt x="14843" y="11796"/>
                  <a:pt x="14820" y="11811"/>
                </a:cubicBezTo>
                <a:cubicBezTo>
                  <a:pt x="14798" y="11826"/>
                  <a:pt x="14774" y="11839"/>
                  <a:pt x="14749" y="11849"/>
                </a:cubicBezTo>
                <a:cubicBezTo>
                  <a:pt x="14725" y="11859"/>
                  <a:pt x="14699" y="11867"/>
                  <a:pt x="14673" y="11873"/>
                </a:cubicBezTo>
                <a:cubicBezTo>
                  <a:pt x="14646" y="11878"/>
                  <a:pt x="14619" y="11880"/>
                  <a:pt x="14592" y="11880"/>
                </a:cubicBezTo>
                <a:lnTo>
                  <a:pt x="410" y="11880"/>
                </a:lnTo>
                <a:cubicBezTo>
                  <a:pt x="383" y="11880"/>
                  <a:pt x="356" y="11878"/>
                  <a:pt x="330" y="11873"/>
                </a:cubicBezTo>
                <a:cubicBezTo>
                  <a:pt x="303" y="11867"/>
                  <a:pt x="278" y="11859"/>
                  <a:pt x="253" y="11849"/>
                </a:cubicBezTo>
                <a:cubicBezTo>
                  <a:pt x="228" y="11839"/>
                  <a:pt x="204" y="11826"/>
                  <a:pt x="182" y="11811"/>
                </a:cubicBezTo>
                <a:cubicBezTo>
                  <a:pt x="160" y="11796"/>
                  <a:pt x="139" y="11779"/>
                  <a:pt x="120" y="11760"/>
                </a:cubicBezTo>
                <a:cubicBezTo>
                  <a:pt x="101" y="11741"/>
                  <a:pt x="84" y="11721"/>
                  <a:pt x="69" y="11698"/>
                </a:cubicBezTo>
                <a:cubicBezTo>
                  <a:pt x="54" y="11676"/>
                  <a:pt x="41" y="11652"/>
                  <a:pt x="31" y="11627"/>
                </a:cubicBezTo>
                <a:cubicBezTo>
                  <a:pt x="21" y="11602"/>
                  <a:pt x="13" y="11577"/>
                  <a:pt x="8" y="11550"/>
                </a:cubicBezTo>
                <a:cubicBezTo>
                  <a:pt x="2" y="11524"/>
                  <a:pt x="0" y="11497"/>
                  <a:pt x="0" y="11470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1" name="任意多边形 290"/>
          <p:cNvSpPr/>
          <p:nvPr/>
        </p:nvSpPr>
        <p:spPr>
          <a:xfrm>
            <a:off x="461880" y="1747800"/>
            <a:ext cx="5401080" cy="4276800"/>
          </a:xfrm>
          <a:custGeom>
            <a:avLst/>
            <a:gdLst/>
            <a:ahLst/>
            <a:cxnLst/>
            <a:rect l="0" t="0" r="r" b="b"/>
            <a:pathLst>
              <a:path w="15003" h="11880" fill="none">
                <a:moveTo>
                  <a:pt x="0" y="11470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7"/>
                </a:cubicBezTo>
                <a:cubicBezTo>
                  <a:pt x="356" y="2"/>
                  <a:pt x="383" y="0"/>
                  <a:pt x="410" y="0"/>
                </a:cubicBezTo>
                <a:lnTo>
                  <a:pt x="14592" y="0"/>
                </a:lnTo>
                <a:cubicBezTo>
                  <a:pt x="14619" y="0"/>
                  <a:pt x="14646" y="2"/>
                  <a:pt x="14673" y="7"/>
                </a:cubicBezTo>
                <a:cubicBezTo>
                  <a:pt x="14699" y="13"/>
                  <a:pt x="14725" y="21"/>
                  <a:pt x="14749" y="31"/>
                </a:cubicBezTo>
                <a:cubicBezTo>
                  <a:pt x="14774" y="41"/>
                  <a:pt x="14798" y="54"/>
                  <a:pt x="14820" y="69"/>
                </a:cubicBezTo>
                <a:cubicBezTo>
                  <a:pt x="14843" y="84"/>
                  <a:pt x="14863" y="101"/>
                  <a:pt x="14882" y="120"/>
                </a:cubicBezTo>
                <a:cubicBezTo>
                  <a:pt x="14902" y="139"/>
                  <a:pt x="14919" y="159"/>
                  <a:pt x="14933" y="182"/>
                </a:cubicBezTo>
                <a:cubicBezTo>
                  <a:pt x="14948" y="204"/>
                  <a:pt x="14961" y="228"/>
                  <a:pt x="14971" y="253"/>
                </a:cubicBezTo>
                <a:cubicBezTo>
                  <a:pt x="14982" y="278"/>
                  <a:pt x="14989" y="303"/>
                  <a:pt x="14995" y="330"/>
                </a:cubicBezTo>
                <a:cubicBezTo>
                  <a:pt x="15000" y="356"/>
                  <a:pt x="15003" y="383"/>
                  <a:pt x="15003" y="410"/>
                </a:cubicBezTo>
                <a:lnTo>
                  <a:pt x="15003" y="11470"/>
                </a:lnTo>
                <a:cubicBezTo>
                  <a:pt x="15003" y="11497"/>
                  <a:pt x="15000" y="11524"/>
                  <a:pt x="14995" y="11550"/>
                </a:cubicBezTo>
                <a:cubicBezTo>
                  <a:pt x="14989" y="11577"/>
                  <a:pt x="14982" y="11602"/>
                  <a:pt x="14971" y="11627"/>
                </a:cubicBezTo>
                <a:cubicBezTo>
                  <a:pt x="14961" y="11652"/>
                  <a:pt x="14948" y="11676"/>
                  <a:pt x="14933" y="11698"/>
                </a:cubicBezTo>
                <a:cubicBezTo>
                  <a:pt x="14919" y="11721"/>
                  <a:pt x="14902" y="11741"/>
                  <a:pt x="14882" y="11760"/>
                </a:cubicBezTo>
                <a:cubicBezTo>
                  <a:pt x="14863" y="11779"/>
                  <a:pt x="14843" y="11796"/>
                  <a:pt x="14820" y="11811"/>
                </a:cubicBezTo>
                <a:cubicBezTo>
                  <a:pt x="14798" y="11826"/>
                  <a:pt x="14774" y="11839"/>
                  <a:pt x="14749" y="11849"/>
                </a:cubicBezTo>
                <a:cubicBezTo>
                  <a:pt x="14725" y="11859"/>
                  <a:pt x="14699" y="11867"/>
                  <a:pt x="14673" y="11873"/>
                </a:cubicBezTo>
                <a:cubicBezTo>
                  <a:pt x="14646" y="11878"/>
                  <a:pt x="14619" y="11880"/>
                  <a:pt x="14592" y="11880"/>
                </a:cubicBezTo>
                <a:lnTo>
                  <a:pt x="410" y="11880"/>
                </a:lnTo>
                <a:cubicBezTo>
                  <a:pt x="383" y="11880"/>
                  <a:pt x="356" y="11878"/>
                  <a:pt x="330" y="11873"/>
                </a:cubicBezTo>
                <a:cubicBezTo>
                  <a:pt x="303" y="11867"/>
                  <a:pt x="278" y="11859"/>
                  <a:pt x="253" y="11849"/>
                </a:cubicBezTo>
                <a:cubicBezTo>
                  <a:pt x="228" y="11839"/>
                  <a:pt x="204" y="11826"/>
                  <a:pt x="182" y="11811"/>
                </a:cubicBezTo>
                <a:cubicBezTo>
                  <a:pt x="160" y="11796"/>
                  <a:pt x="139" y="11779"/>
                  <a:pt x="120" y="11760"/>
                </a:cubicBezTo>
                <a:cubicBezTo>
                  <a:pt x="101" y="11741"/>
                  <a:pt x="84" y="11721"/>
                  <a:pt x="69" y="11698"/>
                </a:cubicBezTo>
                <a:cubicBezTo>
                  <a:pt x="54" y="11676"/>
                  <a:pt x="41" y="11652"/>
                  <a:pt x="31" y="11627"/>
                </a:cubicBezTo>
                <a:cubicBezTo>
                  <a:pt x="21" y="11602"/>
                  <a:pt x="13" y="11577"/>
                  <a:pt x="8" y="11550"/>
                </a:cubicBezTo>
                <a:cubicBezTo>
                  <a:pt x="2" y="11524"/>
                  <a:pt x="0" y="11497"/>
                  <a:pt x="0" y="11470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92" name="图片 291"/>
          <p:cNvPicPr/>
          <p:nvPr/>
        </p:nvPicPr>
        <p:blipFill>
          <a:blip r:embed="rId1"/>
          <a:stretch>
            <a:fillRect/>
          </a:stretch>
        </p:blipFill>
        <p:spPr>
          <a:xfrm>
            <a:off x="618120" y="1905120"/>
            <a:ext cx="5087880" cy="396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3" name="任意多边形 292"/>
          <p:cNvSpPr/>
          <p:nvPr/>
        </p:nvSpPr>
        <p:spPr>
          <a:xfrm>
            <a:off x="6333840" y="2256120"/>
            <a:ext cx="286200" cy="250200"/>
          </a:xfrm>
          <a:custGeom>
            <a:avLst/>
            <a:gdLst/>
            <a:ahLst/>
            <a:cxnLst/>
            <a:rect l="0" t="0" r="r" b="b"/>
            <a:pathLst>
              <a:path w="795" h="695">
                <a:moveTo>
                  <a:pt x="100" y="0"/>
                </a:moveTo>
                <a:cubicBezTo>
                  <a:pt x="45" y="0"/>
                  <a:pt x="0" y="44"/>
                  <a:pt x="0" y="99"/>
                </a:cubicBezTo>
                <a:lnTo>
                  <a:pt x="0" y="198"/>
                </a:lnTo>
                <a:cubicBezTo>
                  <a:pt x="0" y="253"/>
                  <a:pt x="45" y="297"/>
                  <a:pt x="100" y="297"/>
                </a:cubicBezTo>
                <a:lnTo>
                  <a:pt x="696" y="297"/>
                </a:lnTo>
                <a:cubicBezTo>
                  <a:pt x="751" y="297"/>
                  <a:pt x="795" y="253"/>
                  <a:pt x="795" y="198"/>
                </a:cubicBezTo>
                <a:lnTo>
                  <a:pt x="795" y="99"/>
                </a:lnTo>
                <a:cubicBezTo>
                  <a:pt x="795" y="44"/>
                  <a:pt x="751" y="0"/>
                  <a:pt x="696" y="0"/>
                </a:cubicBezTo>
                <a:lnTo>
                  <a:pt x="100" y="0"/>
                </a:lnTo>
                <a:moveTo>
                  <a:pt x="535" y="111"/>
                </a:moveTo>
                <a:cubicBezTo>
                  <a:pt x="540" y="111"/>
                  <a:pt x="544" y="112"/>
                  <a:pt x="549" y="114"/>
                </a:cubicBezTo>
                <a:cubicBezTo>
                  <a:pt x="553" y="116"/>
                  <a:pt x="557" y="119"/>
                  <a:pt x="561" y="122"/>
                </a:cubicBezTo>
                <a:cubicBezTo>
                  <a:pt x="564" y="126"/>
                  <a:pt x="567" y="130"/>
                  <a:pt x="569" y="134"/>
                </a:cubicBezTo>
                <a:cubicBezTo>
                  <a:pt x="571" y="139"/>
                  <a:pt x="572" y="144"/>
                  <a:pt x="572" y="149"/>
                </a:cubicBezTo>
                <a:cubicBezTo>
                  <a:pt x="572" y="154"/>
                  <a:pt x="571" y="158"/>
                  <a:pt x="569" y="163"/>
                </a:cubicBezTo>
                <a:cubicBezTo>
                  <a:pt x="567" y="167"/>
                  <a:pt x="564" y="171"/>
                  <a:pt x="561" y="175"/>
                </a:cubicBezTo>
                <a:cubicBezTo>
                  <a:pt x="557" y="178"/>
                  <a:pt x="553" y="181"/>
                  <a:pt x="549" y="183"/>
                </a:cubicBezTo>
                <a:cubicBezTo>
                  <a:pt x="544" y="185"/>
                  <a:pt x="540" y="186"/>
                  <a:pt x="535" y="186"/>
                </a:cubicBezTo>
                <a:cubicBezTo>
                  <a:pt x="530" y="186"/>
                  <a:pt x="525" y="185"/>
                  <a:pt x="520" y="183"/>
                </a:cubicBezTo>
                <a:cubicBezTo>
                  <a:pt x="516" y="181"/>
                  <a:pt x="512" y="178"/>
                  <a:pt x="508" y="175"/>
                </a:cubicBezTo>
                <a:cubicBezTo>
                  <a:pt x="505" y="171"/>
                  <a:pt x="502" y="167"/>
                  <a:pt x="500" y="163"/>
                </a:cubicBezTo>
                <a:cubicBezTo>
                  <a:pt x="498" y="158"/>
                  <a:pt x="497" y="154"/>
                  <a:pt x="497" y="149"/>
                </a:cubicBezTo>
                <a:cubicBezTo>
                  <a:pt x="497" y="144"/>
                  <a:pt x="498" y="139"/>
                  <a:pt x="500" y="134"/>
                </a:cubicBezTo>
                <a:cubicBezTo>
                  <a:pt x="502" y="130"/>
                  <a:pt x="505" y="126"/>
                  <a:pt x="508" y="122"/>
                </a:cubicBezTo>
                <a:cubicBezTo>
                  <a:pt x="512" y="119"/>
                  <a:pt x="516" y="116"/>
                  <a:pt x="520" y="114"/>
                </a:cubicBezTo>
                <a:cubicBezTo>
                  <a:pt x="525" y="112"/>
                  <a:pt x="530" y="111"/>
                  <a:pt x="535" y="111"/>
                </a:cubicBezTo>
                <a:moveTo>
                  <a:pt x="609" y="149"/>
                </a:moveTo>
                <a:cubicBezTo>
                  <a:pt x="609" y="144"/>
                  <a:pt x="610" y="139"/>
                  <a:pt x="612" y="134"/>
                </a:cubicBezTo>
                <a:cubicBezTo>
                  <a:pt x="614" y="130"/>
                  <a:pt x="616" y="126"/>
                  <a:pt x="620" y="122"/>
                </a:cubicBezTo>
                <a:cubicBezTo>
                  <a:pt x="623" y="119"/>
                  <a:pt x="627" y="116"/>
                  <a:pt x="632" y="114"/>
                </a:cubicBezTo>
                <a:cubicBezTo>
                  <a:pt x="637" y="112"/>
                  <a:pt x="641" y="111"/>
                  <a:pt x="646" y="111"/>
                </a:cubicBezTo>
                <a:cubicBezTo>
                  <a:pt x="651" y="111"/>
                  <a:pt x="656" y="112"/>
                  <a:pt x="660" y="114"/>
                </a:cubicBezTo>
                <a:cubicBezTo>
                  <a:pt x="665" y="116"/>
                  <a:pt x="669" y="119"/>
                  <a:pt x="673" y="122"/>
                </a:cubicBezTo>
                <a:cubicBezTo>
                  <a:pt x="676" y="126"/>
                  <a:pt x="679" y="130"/>
                  <a:pt x="681" y="134"/>
                </a:cubicBezTo>
                <a:cubicBezTo>
                  <a:pt x="682" y="139"/>
                  <a:pt x="683" y="144"/>
                  <a:pt x="683" y="149"/>
                </a:cubicBezTo>
                <a:cubicBezTo>
                  <a:pt x="683" y="154"/>
                  <a:pt x="682" y="158"/>
                  <a:pt x="681" y="163"/>
                </a:cubicBezTo>
                <a:cubicBezTo>
                  <a:pt x="679" y="167"/>
                  <a:pt x="676" y="171"/>
                  <a:pt x="673" y="175"/>
                </a:cubicBezTo>
                <a:cubicBezTo>
                  <a:pt x="669" y="178"/>
                  <a:pt x="665" y="181"/>
                  <a:pt x="660" y="183"/>
                </a:cubicBezTo>
                <a:cubicBezTo>
                  <a:pt x="656" y="185"/>
                  <a:pt x="651" y="186"/>
                  <a:pt x="646" y="186"/>
                </a:cubicBezTo>
                <a:cubicBezTo>
                  <a:pt x="641" y="186"/>
                  <a:pt x="637" y="185"/>
                  <a:pt x="632" y="183"/>
                </a:cubicBezTo>
                <a:cubicBezTo>
                  <a:pt x="627" y="181"/>
                  <a:pt x="623" y="178"/>
                  <a:pt x="620" y="175"/>
                </a:cubicBezTo>
                <a:cubicBezTo>
                  <a:pt x="616" y="171"/>
                  <a:pt x="614" y="167"/>
                  <a:pt x="612" y="163"/>
                </a:cubicBezTo>
                <a:cubicBezTo>
                  <a:pt x="610" y="158"/>
                  <a:pt x="609" y="154"/>
                  <a:pt x="609" y="149"/>
                </a:cubicBezTo>
                <a:moveTo>
                  <a:pt x="100" y="398"/>
                </a:moveTo>
                <a:cubicBezTo>
                  <a:pt x="45" y="398"/>
                  <a:pt x="0" y="442"/>
                  <a:pt x="0" y="497"/>
                </a:cubicBezTo>
                <a:lnTo>
                  <a:pt x="0" y="596"/>
                </a:lnTo>
                <a:cubicBezTo>
                  <a:pt x="0" y="651"/>
                  <a:pt x="45" y="695"/>
                  <a:pt x="100" y="695"/>
                </a:cubicBezTo>
                <a:lnTo>
                  <a:pt x="696" y="695"/>
                </a:lnTo>
                <a:cubicBezTo>
                  <a:pt x="751" y="695"/>
                  <a:pt x="795" y="651"/>
                  <a:pt x="795" y="596"/>
                </a:cubicBezTo>
                <a:lnTo>
                  <a:pt x="795" y="497"/>
                </a:lnTo>
                <a:cubicBezTo>
                  <a:pt x="795" y="442"/>
                  <a:pt x="751" y="398"/>
                  <a:pt x="696" y="398"/>
                </a:cubicBezTo>
                <a:lnTo>
                  <a:pt x="100" y="398"/>
                </a:lnTo>
                <a:moveTo>
                  <a:pt x="535" y="509"/>
                </a:moveTo>
                <a:cubicBezTo>
                  <a:pt x="540" y="509"/>
                  <a:pt x="544" y="510"/>
                  <a:pt x="549" y="512"/>
                </a:cubicBezTo>
                <a:cubicBezTo>
                  <a:pt x="553" y="514"/>
                  <a:pt x="557" y="517"/>
                  <a:pt x="561" y="520"/>
                </a:cubicBezTo>
                <a:cubicBezTo>
                  <a:pt x="564" y="524"/>
                  <a:pt x="567" y="528"/>
                  <a:pt x="569" y="532"/>
                </a:cubicBezTo>
                <a:cubicBezTo>
                  <a:pt x="571" y="537"/>
                  <a:pt x="572" y="542"/>
                  <a:pt x="572" y="547"/>
                </a:cubicBezTo>
                <a:cubicBezTo>
                  <a:pt x="572" y="551"/>
                  <a:pt x="571" y="556"/>
                  <a:pt x="569" y="561"/>
                </a:cubicBezTo>
                <a:cubicBezTo>
                  <a:pt x="567" y="565"/>
                  <a:pt x="564" y="569"/>
                  <a:pt x="561" y="573"/>
                </a:cubicBezTo>
                <a:cubicBezTo>
                  <a:pt x="557" y="576"/>
                  <a:pt x="553" y="579"/>
                  <a:pt x="549" y="581"/>
                </a:cubicBezTo>
                <a:cubicBezTo>
                  <a:pt x="544" y="583"/>
                  <a:pt x="540" y="584"/>
                  <a:pt x="535" y="584"/>
                </a:cubicBezTo>
                <a:cubicBezTo>
                  <a:pt x="530" y="584"/>
                  <a:pt x="525" y="583"/>
                  <a:pt x="520" y="581"/>
                </a:cubicBezTo>
                <a:cubicBezTo>
                  <a:pt x="516" y="579"/>
                  <a:pt x="512" y="576"/>
                  <a:pt x="508" y="573"/>
                </a:cubicBezTo>
                <a:cubicBezTo>
                  <a:pt x="505" y="569"/>
                  <a:pt x="502" y="565"/>
                  <a:pt x="500" y="561"/>
                </a:cubicBezTo>
                <a:cubicBezTo>
                  <a:pt x="498" y="556"/>
                  <a:pt x="497" y="551"/>
                  <a:pt x="497" y="547"/>
                </a:cubicBezTo>
                <a:cubicBezTo>
                  <a:pt x="497" y="542"/>
                  <a:pt x="498" y="537"/>
                  <a:pt x="500" y="532"/>
                </a:cubicBezTo>
                <a:cubicBezTo>
                  <a:pt x="502" y="528"/>
                  <a:pt x="505" y="524"/>
                  <a:pt x="508" y="520"/>
                </a:cubicBezTo>
                <a:cubicBezTo>
                  <a:pt x="512" y="517"/>
                  <a:pt x="516" y="514"/>
                  <a:pt x="520" y="512"/>
                </a:cubicBezTo>
                <a:cubicBezTo>
                  <a:pt x="525" y="510"/>
                  <a:pt x="530" y="509"/>
                  <a:pt x="535" y="509"/>
                </a:cubicBezTo>
                <a:moveTo>
                  <a:pt x="621" y="547"/>
                </a:moveTo>
                <a:cubicBezTo>
                  <a:pt x="621" y="542"/>
                  <a:pt x="622" y="537"/>
                  <a:pt x="624" y="532"/>
                </a:cubicBezTo>
                <a:cubicBezTo>
                  <a:pt x="626" y="528"/>
                  <a:pt x="629" y="524"/>
                  <a:pt x="632" y="520"/>
                </a:cubicBezTo>
                <a:cubicBezTo>
                  <a:pt x="636" y="517"/>
                  <a:pt x="640" y="514"/>
                  <a:pt x="644" y="512"/>
                </a:cubicBezTo>
                <a:cubicBezTo>
                  <a:pt x="649" y="510"/>
                  <a:pt x="654" y="509"/>
                  <a:pt x="659" y="509"/>
                </a:cubicBezTo>
                <a:cubicBezTo>
                  <a:pt x="664" y="509"/>
                  <a:pt x="668" y="510"/>
                  <a:pt x="673" y="512"/>
                </a:cubicBezTo>
                <a:cubicBezTo>
                  <a:pt x="677" y="514"/>
                  <a:pt x="681" y="517"/>
                  <a:pt x="685" y="520"/>
                </a:cubicBezTo>
                <a:cubicBezTo>
                  <a:pt x="688" y="524"/>
                  <a:pt x="691" y="528"/>
                  <a:pt x="693" y="532"/>
                </a:cubicBezTo>
                <a:cubicBezTo>
                  <a:pt x="695" y="537"/>
                  <a:pt x="696" y="542"/>
                  <a:pt x="696" y="547"/>
                </a:cubicBezTo>
                <a:cubicBezTo>
                  <a:pt x="696" y="551"/>
                  <a:pt x="695" y="556"/>
                  <a:pt x="693" y="561"/>
                </a:cubicBezTo>
                <a:cubicBezTo>
                  <a:pt x="691" y="565"/>
                  <a:pt x="688" y="569"/>
                  <a:pt x="685" y="573"/>
                </a:cubicBezTo>
                <a:cubicBezTo>
                  <a:pt x="681" y="576"/>
                  <a:pt x="677" y="579"/>
                  <a:pt x="673" y="581"/>
                </a:cubicBezTo>
                <a:cubicBezTo>
                  <a:pt x="668" y="583"/>
                  <a:pt x="664" y="584"/>
                  <a:pt x="659" y="584"/>
                </a:cubicBezTo>
                <a:cubicBezTo>
                  <a:pt x="654" y="584"/>
                  <a:pt x="649" y="583"/>
                  <a:pt x="644" y="581"/>
                </a:cubicBezTo>
                <a:cubicBezTo>
                  <a:pt x="640" y="579"/>
                  <a:pt x="636" y="576"/>
                  <a:pt x="632" y="573"/>
                </a:cubicBezTo>
                <a:cubicBezTo>
                  <a:pt x="629" y="569"/>
                  <a:pt x="626" y="565"/>
                  <a:pt x="624" y="561"/>
                </a:cubicBezTo>
                <a:cubicBezTo>
                  <a:pt x="622" y="556"/>
                  <a:pt x="621" y="551"/>
                  <a:pt x="621" y="547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4" name="文本框 293"/>
          <p:cNvSpPr txBox="1"/>
          <p:nvPr/>
        </p:nvSpPr>
        <p:spPr>
          <a:xfrm>
            <a:off x="6781680" y="2185560"/>
            <a:ext cx="69151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云平台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6781680" y="2528280"/>
            <a:ext cx="52006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中国移动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OneNet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物联网云平台，负责系统的远程运维与数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6342120" y="3504960"/>
            <a:ext cx="286200" cy="286200"/>
          </a:xfrm>
          <a:custGeom>
            <a:avLst/>
            <a:gdLst/>
            <a:ahLst/>
            <a:cxnLst/>
            <a:rect l="0" t="0" r="r" b="b"/>
            <a:pathLst>
              <a:path w="795" h="795">
                <a:moveTo>
                  <a:pt x="362" y="8"/>
                </a:moveTo>
                <a:cubicBezTo>
                  <a:pt x="385" y="-2"/>
                  <a:pt x="412" y="-2"/>
                  <a:pt x="435" y="8"/>
                </a:cubicBezTo>
                <a:lnTo>
                  <a:pt x="774" y="165"/>
                </a:lnTo>
                <a:cubicBezTo>
                  <a:pt x="787" y="171"/>
                  <a:pt x="795" y="185"/>
                  <a:pt x="795" y="200"/>
                </a:cubicBezTo>
                <a:cubicBezTo>
                  <a:pt x="795" y="214"/>
                  <a:pt x="787" y="227"/>
                  <a:pt x="774" y="233"/>
                </a:cubicBezTo>
                <a:lnTo>
                  <a:pt x="435" y="390"/>
                </a:lnTo>
                <a:cubicBezTo>
                  <a:pt x="412" y="401"/>
                  <a:pt x="385" y="401"/>
                  <a:pt x="362" y="390"/>
                </a:cubicBezTo>
                <a:lnTo>
                  <a:pt x="22" y="233"/>
                </a:lnTo>
                <a:cubicBezTo>
                  <a:pt x="9" y="227"/>
                  <a:pt x="0" y="214"/>
                  <a:pt x="0" y="200"/>
                </a:cubicBezTo>
                <a:cubicBezTo>
                  <a:pt x="0" y="185"/>
                  <a:pt x="9" y="171"/>
                  <a:pt x="22" y="165"/>
                </a:cubicBezTo>
                <a:lnTo>
                  <a:pt x="362" y="8"/>
                </a:lnTo>
                <a:moveTo>
                  <a:pt x="691" y="326"/>
                </a:moveTo>
                <a:lnTo>
                  <a:pt x="774" y="364"/>
                </a:lnTo>
                <a:cubicBezTo>
                  <a:pt x="787" y="370"/>
                  <a:pt x="795" y="383"/>
                  <a:pt x="795" y="398"/>
                </a:cubicBezTo>
                <a:cubicBezTo>
                  <a:pt x="795" y="413"/>
                  <a:pt x="787" y="426"/>
                  <a:pt x="774" y="432"/>
                </a:cubicBezTo>
                <a:lnTo>
                  <a:pt x="435" y="588"/>
                </a:lnTo>
                <a:cubicBezTo>
                  <a:pt x="412" y="599"/>
                  <a:pt x="385" y="599"/>
                  <a:pt x="362" y="588"/>
                </a:cubicBezTo>
                <a:lnTo>
                  <a:pt x="22" y="432"/>
                </a:lnTo>
                <a:cubicBezTo>
                  <a:pt x="9" y="426"/>
                  <a:pt x="0" y="412"/>
                  <a:pt x="0" y="398"/>
                </a:cubicBezTo>
                <a:cubicBezTo>
                  <a:pt x="0" y="384"/>
                  <a:pt x="9" y="370"/>
                  <a:pt x="22" y="364"/>
                </a:cubicBezTo>
                <a:lnTo>
                  <a:pt x="104" y="326"/>
                </a:lnTo>
                <a:lnTo>
                  <a:pt x="341" y="435"/>
                </a:lnTo>
                <a:cubicBezTo>
                  <a:pt x="377" y="452"/>
                  <a:pt x="419" y="452"/>
                  <a:pt x="456" y="435"/>
                </a:cubicBezTo>
                <a:lnTo>
                  <a:pt x="691" y="326"/>
                </a:lnTo>
                <a:moveTo>
                  <a:pt x="456" y="633"/>
                </a:moveTo>
                <a:lnTo>
                  <a:pt x="691" y="525"/>
                </a:lnTo>
                <a:lnTo>
                  <a:pt x="774" y="563"/>
                </a:lnTo>
                <a:cubicBezTo>
                  <a:pt x="787" y="569"/>
                  <a:pt x="795" y="582"/>
                  <a:pt x="795" y="596"/>
                </a:cubicBezTo>
                <a:cubicBezTo>
                  <a:pt x="795" y="611"/>
                  <a:pt x="787" y="624"/>
                  <a:pt x="774" y="630"/>
                </a:cubicBezTo>
                <a:lnTo>
                  <a:pt x="435" y="787"/>
                </a:lnTo>
                <a:cubicBezTo>
                  <a:pt x="412" y="798"/>
                  <a:pt x="385" y="798"/>
                  <a:pt x="362" y="787"/>
                </a:cubicBezTo>
                <a:lnTo>
                  <a:pt x="22" y="630"/>
                </a:lnTo>
                <a:cubicBezTo>
                  <a:pt x="9" y="624"/>
                  <a:pt x="0" y="611"/>
                  <a:pt x="0" y="596"/>
                </a:cubicBezTo>
                <a:cubicBezTo>
                  <a:pt x="0" y="582"/>
                  <a:pt x="9" y="569"/>
                  <a:pt x="22" y="563"/>
                </a:cubicBezTo>
                <a:lnTo>
                  <a:pt x="104" y="525"/>
                </a:lnTo>
                <a:lnTo>
                  <a:pt x="341" y="633"/>
                </a:lnTo>
                <a:cubicBezTo>
                  <a:pt x="377" y="650"/>
                  <a:pt x="419" y="650"/>
                  <a:pt x="456" y="633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6781680" y="2842560"/>
            <a:ext cx="742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据存储。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6781680" y="3452400"/>
            <a:ext cx="115252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应用层组成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6781680" y="3804840"/>
            <a:ext cx="48006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本地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LCD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界面（物业管理员实时监控）、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PC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管理端（节能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任意多边形 299"/>
          <p:cNvSpPr/>
          <p:nvPr/>
        </p:nvSpPr>
        <p:spPr>
          <a:xfrm>
            <a:off x="6326640" y="4785840"/>
            <a:ext cx="351360" cy="279720"/>
          </a:xfrm>
          <a:custGeom>
            <a:avLst/>
            <a:gdLst/>
            <a:ahLst/>
            <a:cxnLst/>
            <a:rect l="0" t="0" r="r" b="b"/>
            <a:pathLst>
              <a:path w="976" h="777">
                <a:moveTo>
                  <a:pt x="474" y="197"/>
                </a:moveTo>
                <a:cubicBezTo>
                  <a:pt x="485" y="188"/>
                  <a:pt x="489" y="172"/>
                  <a:pt x="484" y="159"/>
                </a:cubicBezTo>
                <a:cubicBezTo>
                  <a:pt x="480" y="150"/>
                  <a:pt x="476" y="142"/>
                  <a:pt x="472" y="135"/>
                </a:cubicBezTo>
                <a:lnTo>
                  <a:pt x="467" y="126"/>
                </a:lnTo>
                <a:cubicBezTo>
                  <a:pt x="462" y="118"/>
                  <a:pt x="457" y="111"/>
                  <a:pt x="452" y="104"/>
                </a:cubicBezTo>
                <a:cubicBezTo>
                  <a:pt x="442" y="92"/>
                  <a:pt x="427" y="88"/>
                  <a:pt x="413" y="93"/>
                </a:cubicBezTo>
                <a:lnTo>
                  <a:pt x="369" y="107"/>
                </a:lnTo>
                <a:cubicBezTo>
                  <a:pt x="352" y="93"/>
                  <a:pt x="333" y="82"/>
                  <a:pt x="313" y="75"/>
                </a:cubicBezTo>
                <a:lnTo>
                  <a:pt x="303" y="30"/>
                </a:lnTo>
                <a:cubicBezTo>
                  <a:pt x="300" y="15"/>
                  <a:pt x="289" y="4"/>
                  <a:pt x="275" y="2"/>
                </a:cubicBezTo>
                <a:cubicBezTo>
                  <a:pt x="264" y="1"/>
                  <a:pt x="254" y="0"/>
                  <a:pt x="243" y="0"/>
                </a:cubicBezTo>
                <a:lnTo>
                  <a:pt x="242" y="0"/>
                </a:lnTo>
                <a:cubicBezTo>
                  <a:pt x="232" y="0"/>
                  <a:pt x="221" y="1"/>
                  <a:pt x="211" y="2"/>
                </a:cubicBezTo>
                <a:cubicBezTo>
                  <a:pt x="197" y="4"/>
                  <a:pt x="186" y="15"/>
                  <a:pt x="183" y="29"/>
                </a:cubicBezTo>
                <a:lnTo>
                  <a:pt x="173" y="75"/>
                </a:lnTo>
                <a:cubicBezTo>
                  <a:pt x="152" y="82"/>
                  <a:pt x="134" y="93"/>
                  <a:pt x="117" y="107"/>
                </a:cubicBezTo>
                <a:lnTo>
                  <a:pt x="73" y="93"/>
                </a:lnTo>
                <a:cubicBezTo>
                  <a:pt x="59" y="88"/>
                  <a:pt x="44" y="92"/>
                  <a:pt x="35" y="104"/>
                </a:cubicBezTo>
                <a:cubicBezTo>
                  <a:pt x="29" y="111"/>
                  <a:pt x="24" y="119"/>
                  <a:pt x="19" y="126"/>
                </a:cubicBezTo>
                <a:lnTo>
                  <a:pt x="15" y="135"/>
                </a:lnTo>
                <a:cubicBezTo>
                  <a:pt x="10" y="142"/>
                  <a:pt x="7" y="150"/>
                  <a:pt x="3" y="159"/>
                </a:cubicBezTo>
                <a:cubicBezTo>
                  <a:pt x="-3" y="172"/>
                  <a:pt x="2" y="188"/>
                  <a:pt x="13" y="197"/>
                </a:cubicBezTo>
                <a:lnTo>
                  <a:pt x="47" y="228"/>
                </a:lnTo>
                <a:cubicBezTo>
                  <a:pt x="45" y="239"/>
                  <a:pt x="44" y="249"/>
                  <a:pt x="44" y="260"/>
                </a:cubicBezTo>
                <a:cubicBezTo>
                  <a:pt x="44" y="272"/>
                  <a:pt x="45" y="283"/>
                  <a:pt x="47" y="294"/>
                </a:cubicBezTo>
                <a:lnTo>
                  <a:pt x="13" y="325"/>
                </a:lnTo>
                <a:cubicBezTo>
                  <a:pt x="2" y="334"/>
                  <a:pt x="-3" y="350"/>
                  <a:pt x="3" y="363"/>
                </a:cubicBezTo>
                <a:cubicBezTo>
                  <a:pt x="7" y="372"/>
                  <a:pt x="10" y="380"/>
                  <a:pt x="15" y="387"/>
                </a:cubicBezTo>
                <a:lnTo>
                  <a:pt x="19" y="396"/>
                </a:lnTo>
                <a:cubicBezTo>
                  <a:pt x="24" y="403"/>
                  <a:pt x="29" y="411"/>
                  <a:pt x="35" y="418"/>
                </a:cubicBezTo>
                <a:cubicBezTo>
                  <a:pt x="44" y="430"/>
                  <a:pt x="59" y="434"/>
                  <a:pt x="73" y="429"/>
                </a:cubicBezTo>
                <a:lnTo>
                  <a:pt x="117" y="415"/>
                </a:lnTo>
                <a:cubicBezTo>
                  <a:pt x="133" y="428"/>
                  <a:pt x="152" y="440"/>
                  <a:pt x="173" y="447"/>
                </a:cubicBezTo>
                <a:lnTo>
                  <a:pt x="182" y="492"/>
                </a:lnTo>
                <a:cubicBezTo>
                  <a:pt x="185" y="507"/>
                  <a:pt x="197" y="518"/>
                  <a:pt x="211" y="520"/>
                </a:cubicBezTo>
                <a:cubicBezTo>
                  <a:pt x="221" y="521"/>
                  <a:pt x="232" y="522"/>
                  <a:pt x="243" y="522"/>
                </a:cubicBezTo>
                <a:cubicBezTo>
                  <a:pt x="253" y="522"/>
                  <a:pt x="264" y="521"/>
                  <a:pt x="274" y="520"/>
                </a:cubicBezTo>
                <a:cubicBezTo>
                  <a:pt x="289" y="518"/>
                  <a:pt x="300" y="507"/>
                  <a:pt x="303" y="492"/>
                </a:cubicBezTo>
                <a:lnTo>
                  <a:pt x="312" y="447"/>
                </a:lnTo>
                <a:cubicBezTo>
                  <a:pt x="333" y="439"/>
                  <a:pt x="352" y="428"/>
                  <a:pt x="369" y="415"/>
                </a:cubicBezTo>
                <a:lnTo>
                  <a:pt x="412" y="429"/>
                </a:lnTo>
                <a:cubicBezTo>
                  <a:pt x="426" y="434"/>
                  <a:pt x="442" y="430"/>
                  <a:pt x="452" y="418"/>
                </a:cubicBezTo>
                <a:cubicBezTo>
                  <a:pt x="457" y="411"/>
                  <a:pt x="462" y="403"/>
                  <a:pt x="467" y="396"/>
                </a:cubicBezTo>
                <a:lnTo>
                  <a:pt x="472" y="387"/>
                </a:lnTo>
                <a:cubicBezTo>
                  <a:pt x="476" y="379"/>
                  <a:pt x="480" y="371"/>
                  <a:pt x="483" y="363"/>
                </a:cubicBezTo>
                <a:cubicBezTo>
                  <a:pt x="489" y="350"/>
                  <a:pt x="485" y="334"/>
                  <a:pt x="474" y="324"/>
                </a:cubicBezTo>
                <a:lnTo>
                  <a:pt x="438" y="294"/>
                </a:lnTo>
                <a:cubicBezTo>
                  <a:pt x="440" y="283"/>
                  <a:pt x="441" y="272"/>
                  <a:pt x="441" y="260"/>
                </a:cubicBezTo>
                <a:cubicBezTo>
                  <a:pt x="441" y="249"/>
                  <a:pt x="440" y="238"/>
                  <a:pt x="438" y="228"/>
                </a:cubicBezTo>
                <a:lnTo>
                  <a:pt x="474" y="197"/>
                </a:lnTo>
                <a:moveTo>
                  <a:pt x="168" y="260"/>
                </a:moveTo>
                <a:cubicBezTo>
                  <a:pt x="168" y="251"/>
                  <a:pt x="170" y="241"/>
                  <a:pt x="174" y="232"/>
                </a:cubicBezTo>
                <a:cubicBezTo>
                  <a:pt x="178" y="223"/>
                  <a:pt x="183" y="215"/>
                  <a:pt x="190" y="208"/>
                </a:cubicBezTo>
                <a:cubicBezTo>
                  <a:pt x="197" y="201"/>
                  <a:pt x="205" y="195"/>
                  <a:pt x="214" y="192"/>
                </a:cubicBezTo>
                <a:cubicBezTo>
                  <a:pt x="224" y="188"/>
                  <a:pt x="233" y="186"/>
                  <a:pt x="243" y="186"/>
                </a:cubicBezTo>
                <a:cubicBezTo>
                  <a:pt x="253" y="186"/>
                  <a:pt x="262" y="188"/>
                  <a:pt x="271" y="192"/>
                </a:cubicBezTo>
                <a:cubicBezTo>
                  <a:pt x="280" y="195"/>
                  <a:pt x="289" y="201"/>
                  <a:pt x="295" y="208"/>
                </a:cubicBezTo>
                <a:cubicBezTo>
                  <a:pt x="302" y="215"/>
                  <a:pt x="308" y="223"/>
                  <a:pt x="312" y="232"/>
                </a:cubicBezTo>
                <a:cubicBezTo>
                  <a:pt x="315" y="241"/>
                  <a:pt x="317" y="251"/>
                  <a:pt x="317" y="260"/>
                </a:cubicBezTo>
                <a:cubicBezTo>
                  <a:pt x="317" y="271"/>
                  <a:pt x="315" y="281"/>
                  <a:pt x="312" y="290"/>
                </a:cubicBezTo>
                <a:cubicBezTo>
                  <a:pt x="308" y="299"/>
                  <a:pt x="302" y="307"/>
                  <a:pt x="295" y="314"/>
                </a:cubicBezTo>
                <a:cubicBezTo>
                  <a:pt x="289" y="321"/>
                  <a:pt x="280" y="326"/>
                  <a:pt x="271" y="330"/>
                </a:cubicBezTo>
                <a:cubicBezTo>
                  <a:pt x="262" y="334"/>
                  <a:pt x="253" y="336"/>
                  <a:pt x="243" y="336"/>
                </a:cubicBezTo>
                <a:cubicBezTo>
                  <a:pt x="233" y="336"/>
                  <a:pt x="224" y="334"/>
                  <a:pt x="214" y="330"/>
                </a:cubicBezTo>
                <a:cubicBezTo>
                  <a:pt x="205" y="326"/>
                  <a:pt x="197" y="321"/>
                  <a:pt x="190" y="314"/>
                </a:cubicBezTo>
                <a:cubicBezTo>
                  <a:pt x="183" y="307"/>
                  <a:pt x="178" y="299"/>
                  <a:pt x="174" y="290"/>
                </a:cubicBezTo>
                <a:cubicBezTo>
                  <a:pt x="170" y="281"/>
                  <a:pt x="168" y="271"/>
                  <a:pt x="168" y="260"/>
                </a:cubicBezTo>
                <a:moveTo>
                  <a:pt x="778" y="765"/>
                </a:moveTo>
                <a:cubicBezTo>
                  <a:pt x="788" y="776"/>
                  <a:pt x="803" y="780"/>
                  <a:pt x="817" y="774"/>
                </a:cubicBezTo>
                <a:cubicBezTo>
                  <a:pt x="825" y="771"/>
                  <a:pt x="833" y="767"/>
                  <a:pt x="841" y="762"/>
                </a:cubicBezTo>
                <a:lnTo>
                  <a:pt x="849" y="758"/>
                </a:lnTo>
                <a:cubicBezTo>
                  <a:pt x="857" y="753"/>
                  <a:pt x="865" y="748"/>
                  <a:pt x="872" y="742"/>
                </a:cubicBezTo>
                <a:cubicBezTo>
                  <a:pt x="884" y="733"/>
                  <a:pt x="888" y="718"/>
                  <a:pt x="883" y="704"/>
                </a:cubicBezTo>
                <a:lnTo>
                  <a:pt x="869" y="660"/>
                </a:lnTo>
                <a:cubicBezTo>
                  <a:pt x="882" y="644"/>
                  <a:pt x="893" y="625"/>
                  <a:pt x="901" y="604"/>
                </a:cubicBezTo>
                <a:lnTo>
                  <a:pt x="946" y="595"/>
                </a:lnTo>
                <a:cubicBezTo>
                  <a:pt x="961" y="592"/>
                  <a:pt x="972" y="581"/>
                  <a:pt x="974" y="566"/>
                </a:cubicBezTo>
                <a:cubicBezTo>
                  <a:pt x="975" y="556"/>
                  <a:pt x="976" y="545"/>
                  <a:pt x="976" y="534"/>
                </a:cubicBezTo>
                <a:cubicBezTo>
                  <a:pt x="976" y="524"/>
                  <a:pt x="975" y="513"/>
                  <a:pt x="974" y="503"/>
                </a:cubicBezTo>
                <a:cubicBezTo>
                  <a:pt x="972" y="488"/>
                  <a:pt x="960" y="477"/>
                  <a:pt x="946" y="474"/>
                </a:cubicBezTo>
                <a:lnTo>
                  <a:pt x="901" y="465"/>
                </a:lnTo>
                <a:cubicBezTo>
                  <a:pt x="893" y="444"/>
                  <a:pt x="882" y="425"/>
                  <a:pt x="869" y="408"/>
                </a:cubicBezTo>
                <a:lnTo>
                  <a:pt x="883" y="365"/>
                </a:lnTo>
                <a:cubicBezTo>
                  <a:pt x="888" y="351"/>
                  <a:pt x="884" y="335"/>
                  <a:pt x="872" y="326"/>
                </a:cubicBezTo>
                <a:cubicBezTo>
                  <a:pt x="865" y="321"/>
                  <a:pt x="857" y="316"/>
                  <a:pt x="849" y="311"/>
                </a:cubicBezTo>
                <a:lnTo>
                  <a:pt x="841" y="306"/>
                </a:lnTo>
                <a:cubicBezTo>
                  <a:pt x="833" y="302"/>
                  <a:pt x="825" y="298"/>
                  <a:pt x="817" y="295"/>
                </a:cubicBezTo>
                <a:cubicBezTo>
                  <a:pt x="804" y="289"/>
                  <a:pt x="788" y="293"/>
                  <a:pt x="778" y="304"/>
                </a:cubicBezTo>
                <a:lnTo>
                  <a:pt x="748" y="339"/>
                </a:lnTo>
                <a:cubicBezTo>
                  <a:pt x="737" y="337"/>
                  <a:pt x="726" y="336"/>
                  <a:pt x="715" y="336"/>
                </a:cubicBezTo>
                <a:cubicBezTo>
                  <a:pt x="704" y="336"/>
                  <a:pt x="693" y="337"/>
                  <a:pt x="683" y="339"/>
                </a:cubicBezTo>
                <a:lnTo>
                  <a:pt x="652" y="304"/>
                </a:lnTo>
                <a:cubicBezTo>
                  <a:pt x="642" y="293"/>
                  <a:pt x="627" y="289"/>
                  <a:pt x="613" y="295"/>
                </a:cubicBezTo>
                <a:cubicBezTo>
                  <a:pt x="605" y="298"/>
                  <a:pt x="597" y="302"/>
                  <a:pt x="589" y="306"/>
                </a:cubicBezTo>
                <a:lnTo>
                  <a:pt x="581" y="311"/>
                </a:lnTo>
                <a:cubicBezTo>
                  <a:pt x="573" y="316"/>
                  <a:pt x="566" y="321"/>
                  <a:pt x="558" y="326"/>
                </a:cubicBezTo>
                <a:cubicBezTo>
                  <a:pt x="547" y="335"/>
                  <a:pt x="543" y="351"/>
                  <a:pt x="547" y="365"/>
                </a:cubicBezTo>
                <a:lnTo>
                  <a:pt x="562" y="408"/>
                </a:lnTo>
                <a:cubicBezTo>
                  <a:pt x="548" y="425"/>
                  <a:pt x="537" y="444"/>
                  <a:pt x="529" y="465"/>
                </a:cubicBezTo>
                <a:lnTo>
                  <a:pt x="484" y="474"/>
                </a:lnTo>
                <a:cubicBezTo>
                  <a:pt x="470" y="477"/>
                  <a:pt x="458" y="488"/>
                  <a:pt x="457" y="503"/>
                </a:cubicBezTo>
                <a:cubicBezTo>
                  <a:pt x="455" y="513"/>
                  <a:pt x="455" y="523"/>
                  <a:pt x="455" y="534"/>
                </a:cubicBezTo>
                <a:cubicBezTo>
                  <a:pt x="455" y="545"/>
                  <a:pt x="455" y="555"/>
                  <a:pt x="457" y="566"/>
                </a:cubicBezTo>
                <a:cubicBezTo>
                  <a:pt x="458" y="580"/>
                  <a:pt x="470" y="591"/>
                  <a:pt x="484" y="594"/>
                </a:cubicBezTo>
                <a:lnTo>
                  <a:pt x="529" y="604"/>
                </a:lnTo>
                <a:cubicBezTo>
                  <a:pt x="537" y="625"/>
                  <a:pt x="548" y="643"/>
                  <a:pt x="562" y="660"/>
                </a:cubicBezTo>
                <a:lnTo>
                  <a:pt x="547" y="704"/>
                </a:lnTo>
                <a:cubicBezTo>
                  <a:pt x="543" y="718"/>
                  <a:pt x="547" y="733"/>
                  <a:pt x="558" y="742"/>
                </a:cubicBezTo>
                <a:cubicBezTo>
                  <a:pt x="566" y="747"/>
                  <a:pt x="573" y="753"/>
                  <a:pt x="581" y="757"/>
                </a:cubicBezTo>
                <a:lnTo>
                  <a:pt x="589" y="762"/>
                </a:lnTo>
                <a:cubicBezTo>
                  <a:pt x="597" y="766"/>
                  <a:pt x="605" y="770"/>
                  <a:pt x="613" y="774"/>
                </a:cubicBezTo>
                <a:cubicBezTo>
                  <a:pt x="627" y="780"/>
                  <a:pt x="642" y="775"/>
                  <a:pt x="652" y="764"/>
                </a:cubicBezTo>
                <a:lnTo>
                  <a:pt x="683" y="730"/>
                </a:lnTo>
                <a:cubicBezTo>
                  <a:pt x="693" y="731"/>
                  <a:pt x="704" y="732"/>
                  <a:pt x="715" y="732"/>
                </a:cubicBezTo>
                <a:cubicBezTo>
                  <a:pt x="726" y="732"/>
                  <a:pt x="737" y="731"/>
                  <a:pt x="748" y="730"/>
                </a:cubicBezTo>
                <a:lnTo>
                  <a:pt x="778" y="764"/>
                </a:lnTo>
                <a:lnTo>
                  <a:pt x="778" y="765"/>
                </a:lnTo>
                <a:moveTo>
                  <a:pt x="715" y="460"/>
                </a:moveTo>
                <a:cubicBezTo>
                  <a:pt x="725" y="460"/>
                  <a:pt x="735" y="462"/>
                  <a:pt x="744" y="466"/>
                </a:cubicBezTo>
                <a:cubicBezTo>
                  <a:pt x="753" y="469"/>
                  <a:pt x="761" y="475"/>
                  <a:pt x="768" y="482"/>
                </a:cubicBezTo>
                <a:cubicBezTo>
                  <a:pt x="775" y="489"/>
                  <a:pt x="780" y="497"/>
                  <a:pt x="784" y="506"/>
                </a:cubicBezTo>
                <a:cubicBezTo>
                  <a:pt x="788" y="515"/>
                  <a:pt x="790" y="524"/>
                  <a:pt x="790" y="534"/>
                </a:cubicBezTo>
                <a:cubicBezTo>
                  <a:pt x="790" y="544"/>
                  <a:pt x="788" y="554"/>
                  <a:pt x="784" y="563"/>
                </a:cubicBezTo>
                <a:cubicBezTo>
                  <a:pt x="780" y="572"/>
                  <a:pt x="775" y="580"/>
                  <a:pt x="768" y="587"/>
                </a:cubicBezTo>
                <a:cubicBezTo>
                  <a:pt x="761" y="594"/>
                  <a:pt x="753" y="599"/>
                  <a:pt x="744" y="603"/>
                </a:cubicBezTo>
                <a:cubicBezTo>
                  <a:pt x="735" y="607"/>
                  <a:pt x="725" y="609"/>
                  <a:pt x="715" y="609"/>
                </a:cubicBezTo>
                <a:cubicBezTo>
                  <a:pt x="705" y="609"/>
                  <a:pt x="696" y="607"/>
                  <a:pt x="687" y="603"/>
                </a:cubicBezTo>
                <a:cubicBezTo>
                  <a:pt x="678" y="599"/>
                  <a:pt x="670" y="594"/>
                  <a:pt x="663" y="587"/>
                </a:cubicBezTo>
                <a:cubicBezTo>
                  <a:pt x="656" y="580"/>
                  <a:pt x="650" y="572"/>
                  <a:pt x="646" y="563"/>
                </a:cubicBezTo>
                <a:cubicBezTo>
                  <a:pt x="643" y="554"/>
                  <a:pt x="641" y="544"/>
                  <a:pt x="641" y="534"/>
                </a:cubicBezTo>
                <a:cubicBezTo>
                  <a:pt x="641" y="524"/>
                  <a:pt x="643" y="515"/>
                  <a:pt x="646" y="506"/>
                </a:cubicBezTo>
                <a:cubicBezTo>
                  <a:pt x="650" y="497"/>
                  <a:pt x="656" y="489"/>
                  <a:pt x="663" y="482"/>
                </a:cubicBezTo>
                <a:cubicBezTo>
                  <a:pt x="670" y="475"/>
                  <a:pt x="678" y="469"/>
                  <a:pt x="687" y="466"/>
                </a:cubicBezTo>
                <a:cubicBezTo>
                  <a:pt x="696" y="462"/>
                  <a:pt x="705" y="460"/>
                  <a:pt x="715" y="46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1" name="文本框 300"/>
          <p:cNvSpPr txBox="1"/>
          <p:nvPr/>
        </p:nvSpPr>
        <p:spPr>
          <a:xfrm>
            <a:off x="6781680" y="4109400"/>
            <a:ext cx="4552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工程师数据分析）、手机端（远程状态查看与预警）。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2" name="文本框 301"/>
          <p:cNvSpPr txBox="1"/>
          <p:nvPr/>
        </p:nvSpPr>
        <p:spPr>
          <a:xfrm>
            <a:off x="6781680" y="472860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功能实现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6781680" y="5071320"/>
            <a:ext cx="5238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实时功率显示、历史曲线查询、设备状态监控、节能率统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5" name="任意多边形 304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6" name="任意多边形 305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7" name="文本框 306"/>
          <p:cNvSpPr txBox="1"/>
          <p:nvPr/>
        </p:nvSpPr>
        <p:spPr>
          <a:xfrm>
            <a:off x="6781680" y="5385960"/>
            <a:ext cx="12763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计、异常预警。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457200" y="258840"/>
            <a:ext cx="3111817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云平台与应用层设计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任意多边形 28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9" name="任意多边形 28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5" name="任意多边形 304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" name="图片 1" descr="D:\EmbededCoding\biye\project\my_beshe\电脑屏幕示意.png电脑屏幕示意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0495" y="-405130"/>
            <a:ext cx="7668260" cy="76688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06" name="任意多边形 305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457200" y="258840"/>
            <a:ext cx="3213100" cy="34607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PC</a:t>
            </a:r>
            <a:r>
              <a:rPr lang="zh-CN" altLang="en-US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端以及手机端界面示例</a:t>
            </a:r>
            <a:endParaRPr lang="zh-CN" altLang="en-US" sz="2250" b="1" i="0" u="none" strike="noStrike">
              <a:solidFill>
                <a:srgbClr val="1F2937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pic>
        <p:nvPicPr>
          <p:cNvPr id="3" name="图片 2" descr="手机屏幕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70" y="647700"/>
            <a:ext cx="5650230" cy="56502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任意多边形 31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4" name="任意多边形 31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5" name="任意多边形 314"/>
          <p:cNvSpPr/>
          <p:nvPr/>
        </p:nvSpPr>
        <p:spPr>
          <a:xfrm>
            <a:off x="456840" y="2971440"/>
            <a:ext cx="191160" cy="191160"/>
          </a:xfrm>
          <a:custGeom>
            <a:avLst/>
            <a:gdLst/>
            <a:ahLst/>
            <a:cxnLst/>
            <a:rect l="0" t="0" r="r" b="b"/>
            <a:pathLst>
              <a:path w="531" h="531">
                <a:moveTo>
                  <a:pt x="266" y="531"/>
                </a:moveTo>
                <a:cubicBezTo>
                  <a:pt x="283" y="531"/>
                  <a:pt x="301" y="529"/>
                  <a:pt x="318" y="526"/>
                </a:cubicBezTo>
                <a:cubicBezTo>
                  <a:pt x="335" y="522"/>
                  <a:pt x="351" y="517"/>
                  <a:pt x="367" y="511"/>
                </a:cubicBezTo>
                <a:cubicBezTo>
                  <a:pt x="383" y="504"/>
                  <a:pt x="399" y="496"/>
                  <a:pt x="413" y="486"/>
                </a:cubicBezTo>
                <a:cubicBezTo>
                  <a:pt x="428" y="476"/>
                  <a:pt x="441" y="464"/>
                  <a:pt x="453" y="452"/>
                </a:cubicBezTo>
                <a:cubicBezTo>
                  <a:pt x="465" y="440"/>
                  <a:pt x="476" y="427"/>
                  <a:pt x="486" y="412"/>
                </a:cubicBezTo>
                <a:cubicBezTo>
                  <a:pt x="496" y="398"/>
                  <a:pt x="504" y="382"/>
                  <a:pt x="511" y="366"/>
                </a:cubicBezTo>
                <a:cubicBezTo>
                  <a:pt x="517" y="350"/>
                  <a:pt x="522" y="334"/>
                  <a:pt x="526" y="317"/>
                </a:cubicBezTo>
                <a:cubicBezTo>
                  <a:pt x="529" y="300"/>
                  <a:pt x="531" y="282"/>
                  <a:pt x="531" y="265"/>
                </a:cubicBezTo>
                <a:cubicBezTo>
                  <a:pt x="531" y="248"/>
                  <a:pt x="529" y="231"/>
                  <a:pt x="526" y="213"/>
                </a:cubicBezTo>
                <a:cubicBezTo>
                  <a:pt x="522" y="196"/>
                  <a:pt x="517" y="180"/>
                  <a:pt x="511" y="164"/>
                </a:cubicBezTo>
                <a:cubicBezTo>
                  <a:pt x="504" y="148"/>
                  <a:pt x="496" y="133"/>
                  <a:pt x="486" y="118"/>
                </a:cubicBezTo>
                <a:cubicBezTo>
                  <a:pt x="476" y="104"/>
                  <a:pt x="465" y="90"/>
                  <a:pt x="453" y="78"/>
                </a:cubicBezTo>
                <a:cubicBezTo>
                  <a:pt x="441" y="66"/>
                  <a:pt x="428" y="55"/>
                  <a:pt x="413" y="45"/>
                </a:cubicBezTo>
                <a:cubicBezTo>
                  <a:pt x="399" y="35"/>
                  <a:pt x="383" y="27"/>
                  <a:pt x="367" y="21"/>
                </a:cubicBezTo>
                <a:cubicBezTo>
                  <a:pt x="351" y="14"/>
                  <a:pt x="335" y="9"/>
                  <a:pt x="318" y="6"/>
                </a:cubicBezTo>
                <a:cubicBezTo>
                  <a:pt x="301" y="2"/>
                  <a:pt x="283" y="0"/>
                  <a:pt x="266" y="0"/>
                </a:cubicBezTo>
                <a:cubicBezTo>
                  <a:pt x="249" y="0"/>
                  <a:pt x="232" y="2"/>
                  <a:pt x="214" y="6"/>
                </a:cubicBezTo>
                <a:cubicBezTo>
                  <a:pt x="197" y="9"/>
                  <a:pt x="181" y="14"/>
                  <a:pt x="165" y="21"/>
                </a:cubicBezTo>
                <a:cubicBezTo>
                  <a:pt x="149" y="27"/>
                  <a:pt x="134" y="35"/>
                  <a:pt x="119" y="45"/>
                </a:cubicBezTo>
                <a:cubicBezTo>
                  <a:pt x="105" y="55"/>
                  <a:pt x="91" y="66"/>
                  <a:pt x="79" y="78"/>
                </a:cubicBezTo>
                <a:cubicBezTo>
                  <a:pt x="67" y="90"/>
                  <a:pt x="56" y="104"/>
                  <a:pt x="45" y="118"/>
                </a:cubicBezTo>
                <a:cubicBezTo>
                  <a:pt x="35" y="133"/>
                  <a:pt x="27" y="148"/>
                  <a:pt x="21" y="164"/>
                </a:cubicBezTo>
                <a:cubicBezTo>
                  <a:pt x="14" y="180"/>
                  <a:pt x="9" y="196"/>
                  <a:pt x="6" y="213"/>
                </a:cubicBezTo>
                <a:cubicBezTo>
                  <a:pt x="2" y="231"/>
                  <a:pt x="0" y="248"/>
                  <a:pt x="0" y="265"/>
                </a:cubicBezTo>
                <a:cubicBezTo>
                  <a:pt x="0" y="282"/>
                  <a:pt x="2" y="300"/>
                  <a:pt x="6" y="317"/>
                </a:cubicBezTo>
                <a:cubicBezTo>
                  <a:pt x="9" y="334"/>
                  <a:pt x="14" y="350"/>
                  <a:pt x="21" y="366"/>
                </a:cubicBezTo>
                <a:cubicBezTo>
                  <a:pt x="27" y="382"/>
                  <a:pt x="35" y="398"/>
                  <a:pt x="45" y="412"/>
                </a:cubicBezTo>
                <a:cubicBezTo>
                  <a:pt x="56" y="427"/>
                  <a:pt x="67" y="440"/>
                  <a:pt x="79" y="452"/>
                </a:cubicBezTo>
                <a:cubicBezTo>
                  <a:pt x="91" y="464"/>
                  <a:pt x="105" y="476"/>
                  <a:pt x="119" y="486"/>
                </a:cubicBezTo>
                <a:cubicBezTo>
                  <a:pt x="134" y="496"/>
                  <a:pt x="149" y="504"/>
                  <a:pt x="165" y="511"/>
                </a:cubicBezTo>
                <a:cubicBezTo>
                  <a:pt x="181" y="517"/>
                  <a:pt x="197" y="522"/>
                  <a:pt x="214" y="526"/>
                </a:cubicBezTo>
                <a:cubicBezTo>
                  <a:pt x="232" y="529"/>
                  <a:pt x="249" y="531"/>
                  <a:pt x="266" y="531"/>
                </a:cubicBezTo>
                <a:moveTo>
                  <a:pt x="383" y="217"/>
                </a:moveTo>
                <a:lnTo>
                  <a:pt x="251" y="349"/>
                </a:lnTo>
                <a:cubicBezTo>
                  <a:pt x="241" y="359"/>
                  <a:pt x="225" y="359"/>
                  <a:pt x="216" y="349"/>
                </a:cubicBezTo>
                <a:lnTo>
                  <a:pt x="149" y="283"/>
                </a:lnTo>
                <a:cubicBezTo>
                  <a:pt x="140" y="273"/>
                  <a:pt x="140" y="257"/>
                  <a:pt x="149" y="248"/>
                </a:cubicBezTo>
                <a:cubicBezTo>
                  <a:pt x="159" y="238"/>
                  <a:pt x="175" y="238"/>
                  <a:pt x="184" y="248"/>
                </a:cubicBezTo>
                <a:lnTo>
                  <a:pt x="233" y="296"/>
                </a:lnTo>
                <a:lnTo>
                  <a:pt x="348" y="181"/>
                </a:lnTo>
                <a:cubicBezTo>
                  <a:pt x="357" y="172"/>
                  <a:pt x="373" y="172"/>
                  <a:pt x="383" y="181"/>
                </a:cubicBezTo>
                <a:cubicBezTo>
                  <a:pt x="392" y="191"/>
                  <a:pt x="392" y="207"/>
                  <a:pt x="383" y="216"/>
                </a:cubicBezTo>
                <a:lnTo>
                  <a:pt x="383" y="217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6" name="任意多边形 315"/>
          <p:cNvSpPr/>
          <p:nvPr/>
        </p:nvSpPr>
        <p:spPr>
          <a:xfrm>
            <a:off x="456840" y="3571560"/>
            <a:ext cx="191160" cy="191160"/>
          </a:xfrm>
          <a:custGeom>
            <a:avLst/>
            <a:gdLst/>
            <a:ahLst/>
            <a:cxnLst/>
            <a:rect l="0" t="0" r="r" b="b"/>
            <a:pathLst>
              <a:path w="531" h="531">
                <a:moveTo>
                  <a:pt x="266" y="531"/>
                </a:moveTo>
                <a:cubicBezTo>
                  <a:pt x="283" y="531"/>
                  <a:pt x="301" y="529"/>
                  <a:pt x="318" y="525"/>
                </a:cubicBezTo>
                <a:cubicBezTo>
                  <a:pt x="335" y="522"/>
                  <a:pt x="351" y="517"/>
                  <a:pt x="367" y="510"/>
                </a:cubicBezTo>
                <a:cubicBezTo>
                  <a:pt x="383" y="504"/>
                  <a:pt x="399" y="496"/>
                  <a:pt x="413" y="486"/>
                </a:cubicBezTo>
                <a:cubicBezTo>
                  <a:pt x="428" y="476"/>
                  <a:pt x="441" y="465"/>
                  <a:pt x="453" y="453"/>
                </a:cubicBezTo>
                <a:cubicBezTo>
                  <a:pt x="465" y="441"/>
                  <a:pt x="476" y="427"/>
                  <a:pt x="486" y="413"/>
                </a:cubicBezTo>
                <a:cubicBezTo>
                  <a:pt x="496" y="399"/>
                  <a:pt x="504" y="382"/>
                  <a:pt x="511" y="366"/>
                </a:cubicBezTo>
                <a:cubicBezTo>
                  <a:pt x="517" y="350"/>
                  <a:pt x="522" y="334"/>
                  <a:pt x="526" y="317"/>
                </a:cubicBezTo>
                <a:cubicBezTo>
                  <a:pt x="529" y="300"/>
                  <a:pt x="531" y="282"/>
                  <a:pt x="531" y="265"/>
                </a:cubicBezTo>
                <a:cubicBezTo>
                  <a:pt x="531" y="248"/>
                  <a:pt x="529" y="230"/>
                  <a:pt x="526" y="213"/>
                </a:cubicBezTo>
                <a:cubicBezTo>
                  <a:pt x="522" y="196"/>
                  <a:pt x="517" y="180"/>
                  <a:pt x="511" y="164"/>
                </a:cubicBezTo>
                <a:cubicBezTo>
                  <a:pt x="504" y="148"/>
                  <a:pt x="496" y="132"/>
                  <a:pt x="486" y="118"/>
                </a:cubicBezTo>
                <a:cubicBezTo>
                  <a:pt x="476" y="104"/>
                  <a:pt x="465" y="90"/>
                  <a:pt x="453" y="78"/>
                </a:cubicBezTo>
                <a:cubicBezTo>
                  <a:pt x="441" y="66"/>
                  <a:pt x="428" y="55"/>
                  <a:pt x="413" y="45"/>
                </a:cubicBezTo>
                <a:cubicBezTo>
                  <a:pt x="399" y="35"/>
                  <a:pt x="383" y="27"/>
                  <a:pt x="367" y="21"/>
                </a:cubicBezTo>
                <a:cubicBezTo>
                  <a:pt x="351" y="14"/>
                  <a:pt x="335" y="9"/>
                  <a:pt x="318" y="5"/>
                </a:cubicBezTo>
                <a:cubicBezTo>
                  <a:pt x="301" y="2"/>
                  <a:pt x="283" y="0"/>
                  <a:pt x="266" y="0"/>
                </a:cubicBezTo>
                <a:cubicBezTo>
                  <a:pt x="249" y="0"/>
                  <a:pt x="232" y="2"/>
                  <a:pt x="214" y="5"/>
                </a:cubicBezTo>
                <a:cubicBezTo>
                  <a:pt x="197" y="9"/>
                  <a:pt x="181" y="14"/>
                  <a:pt x="165" y="21"/>
                </a:cubicBezTo>
                <a:cubicBezTo>
                  <a:pt x="149" y="27"/>
                  <a:pt x="134" y="35"/>
                  <a:pt x="119" y="45"/>
                </a:cubicBezTo>
                <a:cubicBezTo>
                  <a:pt x="105" y="55"/>
                  <a:pt x="91" y="66"/>
                  <a:pt x="79" y="78"/>
                </a:cubicBezTo>
                <a:cubicBezTo>
                  <a:pt x="67" y="90"/>
                  <a:pt x="56" y="104"/>
                  <a:pt x="45" y="118"/>
                </a:cubicBezTo>
                <a:cubicBezTo>
                  <a:pt x="35" y="132"/>
                  <a:pt x="27" y="148"/>
                  <a:pt x="21" y="164"/>
                </a:cubicBezTo>
                <a:cubicBezTo>
                  <a:pt x="14" y="180"/>
                  <a:pt x="9" y="196"/>
                  <a:pt x="6" y="213"/>
                </a:cubicBezTo>
                <a:cubicBezTo>
                  <a:pt x="2" y="230"/>
                  <a:pt x="0" y="248"/>
                  <a:pt x="0" y="265"/>
                </a:cubicBezTo>
                <a:cubicBezTo>
                  <a:pt x="0" y="282"/>
                  <a:pt x="2" y="300"/>
                  <a:pt x="6" y="317"/>
                </a:cubicBezTo>
                <a:cubicBezTo>
                  <a:pt x="9" y="334"/>
                  <a:pt x="14" y="350"/>
                  <a:pt x="21" y="366"/>
                </a:cubicBezTo>
                <a:cubicBezTo>
                  <a:pt x="27" y="382"/>
                  <a:pt x="35" y="399"/>
                  <a:pt x="45" y="413"/>
                </a:cubicBezTo>
                <a:cubicBezTo>
                  <a:pt x="56" y="427"/>
                  <a:pt x="67" y="441"/>
                  <a:pt x="79" y="453"/>
                </a:cubicBezTo>
                <a:cubicBezTo>
                  <a:pt x="91" y="465"/>
                  <a:pt x="105" y="476"/>
                  <a:pt x="119" y="486"/>
                </a:cubicBezTo>
                <a:cubicBezTo>
                  <a:pt x="134" y="496"/>
                  <a:pt x="149" y="504"/>
                  <a:pt x="165" y="510"/>
                </a:cubicBezTo>
                <a:cubicBezTo>
                  <a:pt x="181" y="517"/>
                  <a:pt x="197" y="522"/>
                  <a:pt x="214" y="525"/>
                </a:cubicBezTo>
                <a:cubicBezTo>
                  <a:pt x="232" y="529"/>
                  <a:pt x="249" y="531"/>
                  <a:pt x="266" y="531"/>
                </a:cubicBezTo>
                <a:moveTo>
                  <a:pt x="383" y="216"/>
                </a:moveTo>
                <a:lnTo>
                  <a:pt x="251" y="349"/>
                </a:lnTo>
                <a:cubicBezTo>
                  <a:pt x="241" y="358"/>
                  <a:pt x="225" y="358"/>
                  <a:pt x="216" y="349"/>
                </a:cubicBezTo>
                <a:lnTo>
                  <a:pt x="149" y="283"/>
                </a:lnTo>
                <a:cubicBezTo>
                  <a:pt x="140" y="273"/>
                  <a:pt x="140" y="257"/>
                  <a:pt x="149" y="247"/>
                </a:cubicBezTo>
                <a:cubicBezTo>
                  <a:pt x="159" y="238"/>
                  <a:pt x="175" y="238"/>
                  <a:pt x="184" y="247"/>
                </a:cubicBezTo>
                <a:lnTo>
                  <a:pt x="233" y="296"/>
                </a:lnTo>
                <a:lnTo>
                  <a:pt x="348" y="181"/>
                </a:lnTo>
                <a:cubicBezTo>
                  <a:pt x="357" y="172"/>
                  <a:pt x="373" y="172"/>
                  <a:pt x="383" y="181"/>
                </a:cubicBezTo>
                <a:cubicBezTo>
                  <a:pt x="392" y="191"/>
                  <a:pt x="392" y="207"/>
                  <a:pt x="383" y="216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7" name="文本框 316"/>
          <p:cNvSpPr txBox="1"/>
          <p:nvPr/>
        </p:nvSpPr>
        <p:spPr>
          <a:xfrm>
            <a:off x="799920" y="2909160"/>
            <a:ext cx="4762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功能测试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：验证各模块功能正常，控制响应时间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&lt;1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秒。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799920" y="3499920"/>
            <a:ext cx="50863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性能测试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7×24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小时不间断运行测试，考核系统稳定性与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456840" y="441936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266" y="530"/>
                </a:moveTo>
                <a:cubicBezTo>
                  <a:pt x="283" y="530"/>
                  <a:pt x="301" y="529"/>
                  <a:pt x="318" y="525"/>
                </a:cubicBezTo>
                <a:cubicBezTo>
                  <a:pt x="335" y="522"/>
                  <a:pt x="351" y="517"/>
                  <a:pt x="367" y="510"/>
                </a:cubicBezTo>
                <a:cubicBezTo>
                  <a:pt x="383" y="504"/>
                  <a:pt x="399" y="495"/>
                  <a:pt x="413" y="486"/>
                </a:cubicBezTo>
                <a:cubicBezTo>
                  <a:pt x="428" y="476"/>
                  <a:pt x="441" y="465"/>
                  <a:pt x="453" y="453"/>
                </a:cubicBezTo>
                <a:cubicBezTo>
                  <a:pt x="465" y="441"/>
                  <a:pt x="476" y="427"/>
                  <a:pt x="486" y="413"/>
                </a:cubicBezTo>
                <a:cubicBezTo>
                  <a:pt x="496" y="398"/>
                  <a:pt x="504" y="383"/>
                  <a:pt x="511" y="367"/>
                </a:cubicBezTo>
                <a:cubicBezTo>
                  <a:pt x="517" y="351"/>
                  <a:pt x="522" y="334"/>
                  <a:pt x="526" y="317"/>
                </a:cubicBezTo>
                <a:cubicBezTo>
                  <a:pt x="529" y="300"/>
                  <a:pt x="531" y="283"/>
                  <a:pt x="531" y="266"/>
                </a:cubicBezTo>
                <a:cubicBezTo>
                  <a:pt x="531" y="248"/>
                  <a:pt x="529" y="231"/>
                  <a:pt x="526" y="214"/>
                </a:cubicBezTo>
                <a:cubicBezTo>
                  <a:pt x="522" y="197"/>
                  <a:pt x="517" y="181"/>
                  <a:pt x="511" y="164"/>
                </a:cubicBezTo>
                <a:cubicBezTo>
                  <a:pt x="504" y="147"/>
                  <a:pt x="496" y="132"/>
                  <a:pt x="486" y="118"/>
                </a:cubicBezTo>
                <a:cubicBezTo>
                  <a:pt x="476" y="103"/>
                  <a:pt x="465" y="90"/>
                  <a:pt x="453" y="78"/>
                </a:cubicBezTo>
                <a:cubicBezTo>
                  <a:pt x="441" y="65"/>
                  <a:pt x="428" y="54"/>
                  <a:pt x="413" y="45"/>
                </a:cubicBezTo>
                <a:cubicBezTo>
                  <a:pt x="399" y="35"/>
                  <a:pt x="383" y="27"/>
                  <a:pt x="367" y="20"/>
                </a:cubicBezTo>
                <a:cubicBezTo>
                  <a:pt x="351" y="14"/>
                  <a:pt x="335" y="9"/>
                  <a:pt x="318" y="5"/>
                </a:cubicBezTo>
                <a:cubicBezTo>
                  <a:pt x="301" y="2"/>
                  <a:pt x="283" y="0"/>
                  <a:pt x="266" y="0"/>
                </a:cubicBezTo>
                <a:cubicBezTo>
                  <a:pt x="249" y="0"/>
                  <a:pt x="232" y="2"/>
                  <a:pt x="214" y="5"/>
                </a:cubicBezTo>
                <a:cubicBezTo>
                  <a:pt x="197" y="9"/>
                  <a:pt x="181" y="14"/>
                  <a:pt x="165" y="20"/>
                </a:cubicBezTo>
                <a:cubicBezTo>
                  <a:pt x="149" y="27"/>
                  <a:pt x="134" y="35"/>
                  <a:pt x="119" y="45"/>
                </a:cubicBezTo>
                <a:cubicBezTo>
                  <a:pt x="105" y="54"/>
                  <a:pt x="91" y="65"/>
                  <a:pt x="79" y="78"/>
                </a:cubicBezTo>
                <a:cubicBezTo>
                  <a:pt x="67" y="90"/>
                  <a:pt x="56" y="103"/>
                  <a:pt x="45" y="118"/>
                </a:cubicBezTo>
                <a:cubicBezTo>
                  <a:pt x="35" y="132"/>
                  <a:pt x="27" y="147"/>
                  <a:pt x="21" y="164"/>
                </a:cubicBezTo>
                <a:cubicBezTo>
                  <a:pt x="14" y="181"/>
                  <a:pt x="9" y="197"/>
                  <a:pt x="6" y="214"/>
                </a:cubicBezTo>
                <a:cubicBezTo>
                  <a:pt x="2" y="231"/>
                  <a:pt x="0" y="248"/>
                  <a:pt x="0" y="266"/>
                </a:cubicBezTo>
                <a:cubicBezTo>
                  <a:pt x="0" y="283"/>
                  <a:pt x="2" y="300"/>
                  <a:pt x="6" y="317"/>
                </a:cubicBezTo>
                <a:cubicBezTo>
                  <a:pt x="9" y="334"/>
                  <a:pt x="14" y="351"/>
                  <a:pt x="21" y="367"/>
                </a:cubicBezTo>
                <a:cubicBezTo>
                  <a:pt x="27" y="383"/>
                  <a:pt x="35" y="398"/>
                  <a:pt x="45" y="413"/>
                </a:cubicBezTo>
                <a:cubicBezTo>
                  <a:pt x="56" y="427"/>
                  <a:pt x="67" y="441"/>
                  <a:pt x="79" y="453"/>
                </a:cubicBezTo>
                <a:cubicBezTo>
                  <a:pt x="91" y="465"/>
                  <a:pt x="105" y="476"/>
                  <a:pt x="119" y="486"/>
                </a:cubicBezTo>
                <a:cubicBezTo>
                  <a:pt x="134" y="495"/>
                  <a:pt x="149" y="504"/>
                  <a:pt x="165" y="510"/>
                </a:cubicBezTo>
                <a:cubicBezTo>
                  <a:pt x="181" y="517"/>
                  <a:pt x="197" y="522"/>
                  <a:pt x="214" y="525"/>
                </a:cubicBezTo>
                <a:cubicBezTo>
                  <a:pt x="232" y="529"/>
                  <a:pt x="249" y="530"/>
                  <a:pt x="266" y="530"/>
                </a:cubicBezTo>
                <a:moveTo>
                  <a:pt x="383" y="217"/>
                </a:moveTo>
                <a:lnTo>
                  <a:pt x="251" y="349"/>
                </a:lnTo>
                <a:cubicBezTo>
                  <a:pt x="241" y="359"/>
                  <a:pt x="225" y="359"/>
                  <a:pt x="216" y="349"/>
                </a:cubicBezTo>
                <a:lnTo>
                  <a:pt x="149" y="283"/>
                </a:lnTo>
                <a:cubicBezTo>
                  <a:pt x="140" y="274"/>
                  <a:pt x="140" y="258"/>
                  <a:pt x="149" y="248"/>
                </a:cubicBezTo>
                <a:cubicBezTo>
                  <a:pt x="159" y="239"/>
                  <a:pt x="175" y="239"/>
                  <a:pt x="184" y="248"/>
                </a:cubicBezTo>
                <a:lnTo>
                  <a:pt x="233" y="297"/>
                </a:lnTo>
                <a:lnTo>
                  <a:pt x="348" y="182"/>
                </a:lnTo>
                <a:cubicBezTo>
                  <a:pt x="357" y="172"/>
                  <a:pt x="373" y="172"/>
                  <a:pt x="383" y="182"/>
                </a:cubicBezTo>
                <a:cubicBezTo>
                  <a:pt x="392" y="192"/>
                  <a:pt x="392" y="207"/>
                  <a:pt x="383" y="217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799920" y="3814200"/>
            <a:ext cx="14668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电能计量精度。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799920" y="4347720"/>
            <a:ext cx="56578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效能验证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A/B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对比实验法，量化评估系统启用前后能耗差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22" name="图片 321" descr="D:\EmbededCoding\biye\project\my_beshe\系统测试示意图.png系统测试示意图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319080" y="2385335"/>
            <a:ext cx="5420880" cy="30010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4" name="任意多边形 323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5" name="任意多边形 324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6" name="文本框 325"/>
          <p:cNvSpPr txBox="1"/>
          <p:nvPr/>
        </p:nvSpPr>
        <p:spPr>
          <a:xfrm>
            <a:off x="799920" y="4662000"/>
            <a:ext cx="19050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异，确保节能率达标。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8" name="文本框 327"/>
          <p:cNvSpPr txBox="1"/>
          <p:nvPr/>
        </p:nvSpPr>
        <p:spPr>
          <a:xfrm>
            <a:off x="457200" y="258840"/>
            <a:ext cx="3111817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系统测试与效能验证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任意多边形 33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3" name="任意多边形 33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4" name="任意多边形 333"/>
          <p:cNvSpPr/>
          <p:nvPr/>
        </p:nvSpPr>
        <p:spPr>
          <a:xfrm>
            <a:off x="6324480" y="2504880"/>
            <a:ext cx="286200" cy="286200"/>
          </a:xfrm>
          <a:custGeom>
            <a:avLst/>
            <a:gdLst/>
            <a:ahLst/>
            <a:cxnLst/>
            <a:rect l="0" t="0" r="r" b="b"/>
            <a:pathLst>
              <a:path w="795" h="795">
                <a:moveTo>
                  <a:pt x="695" y="397"/>
                </a:moveTo>
                <a:cubicBezTo>
                  <a:pt x="695" y="377"/>
                  <a:pt x="693" y="358"/>
                  <a:pt x="690" y="339"/>
                </a:cubicBezTo>
                <a:cubicBezTo>
                  <a:pt x="686" y="320"/>
                  <a:pt x="680" y="301"/>
                  <a:pt x="673" y="283"/>
                </a:cubicBezTo>
                <a:cubicBezTo>
                  <a:pt x="665" y="265"/>
                  <a:pt x="656" y="248"/>
                  <a:pt x="645" y="232"/>
                </a:cubicBezTo>
                <a:cubicBezTo>
                  <a:pt x="634" y="215"/>
                  <a:pt x="622" y="200"/>
                  <a:pt x="608" y="186"/>
                </a:cubicBezTo>
                <a:cubicBezTo>
                  <a:pt x="594" y="173"/>
                  <a:pt x="579" y="160"/>
                  <a:pt x="563" y="149"/>
                </a:cubicBezTo>
                <a:cubicBezTo>
                  <a:pt x="547" y="139"/>
                  <a:pt x="530" y="129"/>
                  <a:pt x="512" y="122"/>
                </a:cubicBezTo>
                <a:cubicBezTo>
                  <a:pt x="494" y="114"/>
                  <a:pt x="475" y="109"/>
                  <a:pt x="456" y="105"/>
                </a:cubicBezTo>
                <a:cubicBezTo>
                  <a:pt x="437" y="101"/>
                  <a:pt x="417" y="99"/>
                  <a:pt x="398" y="99"/>
                </a:cubicBezTo>
                <a:cubicBezTo>
                  <a:pt x="378" y="99"/>
                  <a:pt x="359" y="101"/>
                  <a:pt x="340" y="105"/>
                </a:cubicBezTo>
                <a:cubicBezTo>
                  <a:pt x="320" y="109"/>
                  <a:pt x="302" y="114"/>
                  <a:pt x="284" y="122"/>
                </a:cubicBezTo>
                <a:cubicBezTo>
                  <a:pt x="265" y="129"/>
                  <a:pt x="248" y="139"/>
                  <a:pt x="231" y="149"/>
                </a:cubicBezTo>
                <a:cubicBezTo>
                  <a:pt x="215" y="160"/>
                  <a:pt x="200" y="173"/>
                  <a:pt x="186" y="186"/>
                </a:cubicBezTo>
                <a:cubicBezTo>
                  <a:pt x="172" y="200"/>
                  <a:pt x="160" y="215"/>
                  <a:pt x="149" y="232"/>
                </a:cubicBezTo>
                <a:cubicBezTo>
                  <a:pt x="138" y="248"/>
                  <a:pt x="129" y="265"/>
                  <a:pt x="122" y="283"/>
                </a:cubicBezTo>
                <a:cubicBezTo>
                  <a:pt x="114" y="301"/>
                  <a:pt x="109" y="320"/>
                  <a:pt x="105" y="339"/>
                </a:cubicBezTo>
                <a:cubicBezTo>
                  <a:pt x="101" y="358"/>
                  <a:pt x="99" y="377"/>
                  <a:pt x="99" y="397"/>
                </a:cubicBezTo>
                <a:cubicBezTo>
                  <a:pt x="99" y="416"/>
                  <a:pt x="101" y="436"/>
                  <a:pt x="105" y="455"/>
                </a:cubicBezTo>
                <a:cubicBezTo>
                  <a:pt x="109" y="474"/>
                  <a:pt x="114" y="493"/>
                  <a:pt x="122" y="511"/>
                </a:cubicBezTo>
                <a:cubicBezTo>
                  <a:pt x="129" y="529"/>
                  <a:pt x="138" y="546"/>
                  <a:pt x="149" y="562"/>
                </a:cubicBezTo>
                <a:cubicBezTo>
                  <a:pt x="160" y="580"/>
                  <a:pt x="172" y="595"/>
                  <a:pt x="186" y="608"/>
                </a:cubicBezTo>
                <a:cubicBezTo>
                  <a:pt x="200" y="622"/>
                  <a:pt x="215" y="635"/>
                  <a:pt x="231" y="645"/>
                </a:cubicBezTo>
                <a:cubicBezTo>
                  <a:pt x="248" y="656"/>
                  <a:pt x="265" y="665"/>
                  <a:pt x="284" y="673"/>
                </a:cubicBezTo>
                <a:cubicBezTo>
                  <a:pt x="302" y="680"/>
                  <a:pt x="320" y="686"/>
                  <a:pt x="340" y="690"/>
                </a:cubicBezTo>
                <a:cubicBezTo>
                  <a:pt x="359" y="694"/>
                  <a:pt x="378" y="696"/>
                  <a:pt x="398" y="696"/>
                </a:cubicBezTo>
                <a:cubicBezTo>
                  <a:pt x="417" y="696"/>
                  <a:pt x="437" y="694"/>
                  <a:pt x="456" y="690"/>
                </a:cubicBezTo>
                <a:cubicBezTo>
                  <a:pt x="475" y="686"/>
                  <a:pt x="494" y="680"/>
                  <a:pt x="512" y="673"/>
                </a:cubicBezTo>
                <a:cubicBezTo>
                  <a:pt x="530" y="665"/>
                  <a:pt x="547" y="656"/>
                  <a:pt x="563" y="645"/>
                </a:cubicBezTo>
                <a:cubicBezTo>
                  <a:pt x="579" y="635"/>
                  <a:pt x="594" y="622"/>
                  <a:pt x="608" y="608"/>
                </a:cubicBezTo>
                <a:cubicBezTo>
                  <a:pt x="622" y="595"/>
                  <a:pt x="634" y="580"/>
                  <a:pt x="645" y="562"/>
                </a:cubicBezTo>
                <a:cubicBezTo>
                  <a:pt x="656" y="546"/>
                  <a:pt x="665" y="529"/>
                  <a:pt x="673" y="511"/>
                </a:cubicBezTo>
                <a:cubicBezTo>
                  <a:pt x="680" y="493"/>
                  <a:pt x="686" y="474"/>
                  <a:pt x="690" y="455"/>
                </a:cubicBezTo>
                <a:cubicBezTo>
                  <a:pt x="693" y="436"/>
                  <a:pt x="695" y="416"/>
                  <a:pt x="695" y="397"/>
                </a:cubicBezTo>
                <a:moveTo>
                  <a:pt x="0" y="397"/>
                </a:moveTo>
                <a:cubicBezTo>
                  <a:pt x="0" y="371"/>
                  <a:pt x="2" y="345"/>
                  <a:pt x="7" y="319"/>
                </a:cubicBezTo>
                <a:cubicBezTo>
                  <a:pt x="13" y="294"/>
                  <a:pt x="20" y="269"/>
                  <a:pt x="30" y="245"/>
                </a:cubicBezTo>
                <a:cubicBezTo>
                  <a:pt x="40" y="221"/>
                  <a:pt x="52" y="198"/>
                  <a:pt x="67" y="176"/>
                </a:cubicBezTo>
                <a:cubicBezTo>
                  <a:pt x="81" y="155"/>
                  <a:pt x="98" y="135"/>
                  <a:pt x="116" y="116"/>
                </a:cubicBezTo>
                <a:cubicBezTo>
                  <a:pt x="135" y="98"/>
                  <a:pt x="155" y="81"/>
                  <a:pt x="176" y="67"/>
                </a:cubicBezTo>
                <a:cubicBezTo>
                  <a:pt x="198" y="52"/>
                  <a:pt x="221" y="40"/>
                  <a:pt x="245" y="30"/>
                </a:cubicBezTo>
                <a:cubicBezTo>
                  <a:pt x="269" y="20"/>
                  <a:pt x="295" y="13"/>
                  <a:pt x="320" y="8"/>
                </a:cubicBezTo>
                <a:cubicBezTo>
                  <a:pt x="346" y="3"/>
                  <a:pt x="372" y="0"/>
                  <a:pt x="398" y="0"/>
                </a:cubicBezTo>
                <a:cubicBezTo>
                  <a:pt x="424" y="0"/>
                  <a:pt x="450" y="3"/>
                  <a:pt x="475" y="8"/>
                </a:cubicBezTo>
                <a:cubicBezTo>
                  <a:pt x="501" y="13"/>
                  <a:pt x="526" y="20"/>
                  <a:pt x="550" y="30"/>
                </a:cubicBezTo>
                <a:cubicBezTo>
                  <a:pt x="574" y="40"/>
                  <a:pt x="597" y="52"/>
                  <a:pt x="618" y="67"/>
                </a:cubicBezTo>
                <a:cubicBezTo>
                  <a:pt x="640" y="81"/>
                  <a:pt x="660" y="98"/>
                  <a:pt x="678" y="116"/>
                </a:cubicBezTo>
                <a:cubicBezTo>
                  <a:pt x="697" y="135"/>
                  <a:pt x="713" y="155"/>
                  <a:pt x="728" y="176"/>
                </a:cubicBezTo>
                <a:cubicBezTo>
                  <a:pt x="742" y="198"/>
                  <a:pt x="754" y="221"/>
                  <a:pt x="764" y="245"/>
                </a:cubicBezTo>
                <a:cubicBezTo>
                  <a:pt x="774" y="269"/>
                  <a:pt x="782" y="294"/>
                  <a:pt x="787" y="319"/>
                </a:cubicBezTo>
                <a:cubicBezTo>
                  <a:pt x="792" y="345"/>
                  <a:pt x="795" y="371"/>
                  <a:pt x="795" y="397"/>
                </a:cubicBezTo>
                <a:cubicBezTo>
                  <a:pt x="795" y="423"/>
                  <a:pt x="792" y="449"/>
                  <a:pt x="787" y="474"/>
                </a:cubicBezTo>
                <a:cubicBezTo>
                  <a:pt x="782" y="500"/>
                  <a:pt x="774" y="525"/>
                  <a:pt x="764" y="549"/>
                </a:cubicBezTo>
                <a:cubicBezTo>
                  <a:pt x="754" y="573"/>
                  <a:pt x="742" y="597"/>
                  <a:pt x="728" y="618"/>
                </a:cubicBezTo>
                <a:cubicBezTo>
                  <a:pt x="713" y="640"/>
                  <a:pt x="697" y="660"/>
                  <a:pt x="678" y="679"/>
                </a:cubicBezTo>
                <a:cubicBezTo>
                  <a:pt x="660" y="697"/>
                  <a:pt x="640" y="713"/>
                  <a:pt x="618" y="728"/>
                </a:cubicBezTo>
                <a:cubicBezTo>
                  <a:pt x="597" y="742"/>
                  <a:pt x="574" y="755"/>
                  <a:pt x="550" y="765"/>
                </a:cubicBezTo>
                <a:cubicBezTo>
                  <a:pt x="526" y="775"/>
                  <a:pt x="501" y="782"/>
                  <a:pt x="475" y="787"/>
                </a:cubicBezTo>
                <a:cubicBezTo>
                  <a:pt x="450" y="792"/>
                  <a:pt x="424" y="795"/>
                  <a:pt x="398" y="795"/>
                </a:cubicBezTo>
                <a:cubicBezTo>
                  <a:pt x="372" y="795"/>
                  <a:pt x="346" y="792"/>
                  <a:pt x="320" y="787"/>
                </a:cubicBezTo>
                <a:cubicBezTo>
                  <a:pt x="295" y="782"/>
                  <a:pt x="269" y="775"/>
                  <a:pt x="245" y="765"/>
                </a:cubicBezTo>
                <a:cubicBezTo>
                  <a:pt x="221" y="755"/>
                  <a:pt x="198" y="742"/>
                  <a:pt x="176" y="728"/>
                </a:cubicBezTo>
                <a:cubicBezTo>
                  <a:pt x="155" y="713"/>
                  <a:pt x="135" y="697"/>
                  <a:pt x="116" y="679"/>
                </a:cubicBezTo>
                <a:cubicBezTo>
                  <a:pt x="98" y="660"/>
                  <a:pt x="81" y="640"/>
                  <a:pt x="67" y="618"/>
                </a:cubicBezTo>
                <a:cubicBezTo>
                  <a:pt x="52" y="597"/>
                  <a:pt x="40" y="573"/>
                  <a:pt x="30" y="549"/>
                </a:cubicBezTo>
                <a:cubicBezTo>
                  <a:pt x="20" y="525"/>
                  <a:pt x="13" y="500"/>
                  <a:pt x="7" y="474"/>
                </a:cubicBezTo>
                <a:cubicBezTo>
                  <a:pt x="2" y="449"/>
                  <a:pt x="0" y="423"/>
                  <a:pt x="0" y="397"/>
                </a:cubicBezTo>
                <a:moveTo>
                  <a:pt x="398" y="521"/>
                </a:moveTo>
                <a:cubicBezTo>
                  <a:pt x="414" y="521"/>
                  <a:pt x="430" y="518"/>
                  <a:pt x="445" y="511"/>
                </a:cubicBezTo>
                <a:cubicBezTo>
                  <a:pt x="460" y="505"/>
                  <a:pt x="474" y="496"/>
                  <a:pt x="485" y="485"/>
                </a:cubicBezTo>
                <a:cubicBezTo>
                  <a:pt x="497" y="473"/>
                  <a:pt x="506" y="460"/>
                  <a:pt x="512" y="444"/>
                </a:cubicBezTo>
                <a:cubicBezTo>
                  <a:pt x="519" y="429"/>
                  <a:pt x="522" y="413"/>
                  <a:pt x="522" y="397"/>
                </a:cubicBezTo>
                <a:cubicBezTo>
                  <a:pt x="522" y="380"/>
                  <a:pt x="519" y="365"/>
                  <a:pt x="512" y="349"/>
                </a:cubicBezTo>
                <a:cubicBezTo>
                  <a:pt x="506" y="334"/>
                  <a:pt x="497" y="321"/>
                  <a:pt x="485" y="309"/>
                </a:cubicBezTo>
                <a:cubicBezTo>
                  <a:pt x="474" y="298"/>
                  <a:pt x="460" y="289"/>
                  <a:pt x="445" y="282"/>
                </a:cubicBezTo>
                <a:cubicBezTo>
                  <a:pt x="430" y="276"/>
                  <a:pt x="414" y="273"/>
                  <a:pt x="398" y="273"/>
                </a:cubicBezTo>
                <a:cubicBezTo>
                  <a:pt x="381" y="273"/>
                  <a:pt x="365" y="276"/>
                  <a:pt x="350" y="282"/>
                </a:cubicBezTo>
                <a:cubicBezTo>
                  <a:pt x="335" y="289"/>
                  <a:pt x="322" y="298"/>
                  <a:pt x="310" y="309"/>
                </a:cubicBezTo>
                <a:cubicBezTo>
                  <a:pt x="298" y="321"/>
                  <a:pt x="289" y="334"/>
                  <a:pt x="283" y="349"/>
                </a:cubicBezTo>
                <a:cubicBezTo>
                  <a:pt x="277" y="365"/>
                  <a:pt x="273" y="380"/>
                  <a:pt x="273" y="397"/>
                </a:cubicBezTo>
                <a:cubicBezTo>
                  <a:pt x="273" y="413"/>
                  <a:pt x="277" y="429"/>
                  <a:pt x="283" y="444"/>
                </a:cubicBezTo>
                <a:cubicBezTo>
                  <a:pt x="289" y="460"/>
                  <a:pt x="298" y="473"/>
                  <a:pt x="310" y="485"/>
                </a:cubicBezTo>
                <a:cubicBezTo>
                  <a:pt x="322" y="496"/>
                  <a:pt x="335" y="505"/>
                  <a:pt x="350" y="511"/>
                </a:cubicBezTo>
                <a:cubicBezTo>
                  <a:pt x="365" y="518"/>
                  <a:pt x="381" y="521"/>
                  <a:pt x="398" y="521"/>
                </a:cubicBezTo>
                <a:moveTo>
                  <a:pt x="398" y="174"/>
                </a:moveTo>
                <a:cubicBezTo>
                  <a:pt x="412" y="174"/>
                  <a:pt x="427" y="175"/>
                  <a:pt x="441" y="178"/>
                </a:cubicBezTo>
                <a:cubicBezTo>
                  <a:pt x="456" y="181"/>
                  <a:pt x="470" y="185"/>
                  <a:pt x="483" y="191"/>
                </a:cubicBezTo>
                <a:cubicBezTo>
                  <a:pt x="497" y="196"/>
                  <a:pt x="510" y="203"/>
                  <a:pt x="522" y="211"/>
                </a:cubicBezTo>
                <a:cubicBezTo>
                  <a:pt x="534" y="219"/>
                  <a:pt x="545" y="229"/>
                  <a:pt x="556" y="239"/>
                </a:cubicBezTo>
                <a:cubicBezTo>
                  <a:pt x="566" y="249"/>
                  <a:pt x="575" y="261"/>
                  <a:pt x="583" y="273"/>
                </a:cubicBezTo>
                <a:cubicBezTo>
                  <a:pt x="591" y="285"/>
                  <a:pt x="598" y="298"/>
                  <a:pt x="604" y="311"/>
                </a:cubicBezTo>
                <a:cubicBezTo>
                  <a:pt x="610" y="325"/>
                  <a:pt x="614" y="339"/>
                  <a:pt x="617" y="353"/>
                </a:cubicBezTo>
                <a:cubicBezTo>
                  <a:pt x="620" y="368"/>
                  <a:pt x="621" y="382"/>
                  <a:pt x="621" y="397"/>
                </a:cubicBezTo>
                <a:cubicBezTo>
                  <a:pt x="621" y="412"/>
                  <a:pt x="620" y="426"/>
                  <a:pt x="617" y="440"/>
                </a:cubicBezTo>
                <a:cubicBezTo>
                  <a:pt x="614" y="455"/>
                  <a:pt x="610" y="469"/>
                  <a:pt x="604" y="482"/>
                </a:cubicBezTo>
                <a:cubicBezTo>
                  <a:pt x="598" y="496"/>
                  <a:pt x="591" y="509"/>
                  <a:pt x="583" y="521"/>
                </a:cubicBezTo>
                <a:cubicBezTo>
                  <a:pt x="575" y="533"/>
                  <a:pt x="566" y="544"/>
                  <a:pt x="556" y="555"/>
                </a:cubicBezTo>
                <a:cubicBezTo>
                  <a:pt x="545" y="565"/>
                  <a:pt x="534" y="574"/>
                  <a:pt x="522" y="584"/>
                </a:cubicBezTo>
                <a:cubicBezTo>
                  <a:pt x="510" y="592"/>
                  <a:pt x="497" y="599"/>
                  <a:pt x="483" y="604"/>
                </a:cubicBezTo>
                <a:cubicBezTo>
                  <a:pt x="470" y="610"/>
                  <a:pt x="456" y="614"/>
                  <a:pt x="441" y="617"/>
                </a:cubicBezTo>
                <a:cubicBezTo>
                  <a:pt x="427" y="620"/>
                  <a:pt x="412" y="621"/>
                  <a:pt x="398" y="621"/>
                </a:cubicBezTo>
                <a:cubicBezTo>
                  <a:pt x="383" y="621"/>
                  <a:pt x="369" y="620"/>
                  <a:pt x="354" y="617"/>
                </a:cubicBezTo>
                <a:cubicBezTo>
                  <a:pt x="340" y="614"/>
                  <a:pt x="326" y="610"/>
                  <a:pt x="312" y="604"/>
                </a:cubicBezTo>
                <a:cubicBezTo>
                  <a:pt x="299" y="599"/>
                  <a:pt x="286" y="592"/>
                  <a:pt x="273" y="584"/>
                </a:cubicBezTo>
                <a:cubicBezTo>
                  <a:pt x="260" y="574"/>
                  <a:pt x="249" y="565"/>
                  <a:pt x="239" y="555"/>
                </a:cubicBezTo>
                <a:cubicBezTo>
                  <a:pt x="228" y="544"/>
                  <a:pt x="219" y="533"/>
                  <a:pt x="211" y="521"/>
                </a:cubicBezTo>
                <a:cubicBezTo>
                  <a:pt x="203" y="509"/>
                  <a:pt x="196" y="496"/>
                  <a:pt x="190" y="482"/>
                </a:cubicBezTo>
                <a:cubicBezTo>
                  <a:pt x="185" y="469"/>
                  <a:pt x="181" y="455"/>
                  <a:pt x="178" y="440"/>
                </a:cubicBezTo>
                <a:cubicBezTo>
                  <a:pt x="175" y="426"/>
                  <a:pt x="173" y="412"/>
                  <a:pt x="173" y="397"/>
                </a:cubicBezTo>
                <a:cubicBezTo>
                  <a:pt x="173" y="382"/>
                  <a:pt x="175" y="368"/>
                  <a:pt x="178" y="353"/>
                </a:cubicBezTo>
                <a:cubicBezTo>
                  <a:pt x="181" y="339"/>
                  <a:pt x="185" y="325"/>
                  <a:pt x="190" y="311"/>
                </a:cubicBezTo>
                <a:cubicBezTo>
                  <a:pt x="196" y="298"/>
                  <a:pt x="203" y="285"/>
                  <a:pt x="211" y="273"/>
                </a:cubicBezTo>
                <a:cubicBezTo>
                  <a:pt x="219" y="261"/>
                  <a:pt x="228" y="249"/>
                  <a:pt x="239" y="239"/>
                </a:cubicBezTo>
                <a:cubicBezTo>
                  <a:pt x="249" y="229"/>
                  <a:pt x="260" y="219"/>
                  <a:pt x="273" y="211"/>
                </a:cubicBezTo>
                <a:cubicBezTo>
                  <a:pt x="286" y="203"/>
                  <a:pt x="299" y="196"/>
                  <a:pt x="312" y="191"/>
                </a:cubicBezTo>
                <a:cubicBezTo>
                  <a:pt x="326" y="185"/>
                  <a:pt x="340" y="181"/>
                  <a:pt x="354" y="178"/>
                </a:cubicBezTo>
                <a:cubicBezTo>
                  <a:pt x="369" y="175"/>
                  <a:pt x="383" y="174"/>
                  <a:pt x="398" y="174"/>
                </a:cubicBezTo>
                <a:moveTo>
                  <a:pt x="348" y="397"/>
                </a:moveTo>
                <a:cubicBezTo>
                  <a:pt x="348" y="390"/>
                  <a:pt x="349" y="384"/>
                  <a:pt x="352" y="378"/>
                </a:cubicBezTo>
                <a:cubicBezTo>
                  <a:pt x="354" y="372"/>
                  <a:pt x="358" y="366"/>
                  <a:pt x="363" y="362"/>
                </a:cubicBezTo>
                <a:cubicBezTo>
                  <a:pt x="367" y="357"/>
                  <a:pt x="373" y="354"/>
                  <a:pt x="379" y="351"/>
                </a:cubicBezTo>
                <a:cubicBezTo>
                  <a:pt x="385" y="349"/>
                  <a:pt x="391" y="347"/>
                  <a:pt x="398" y="347"/>
                </a:cubicBezTo>
                <a:cubicBezTo>
                  <a:pt x="404" y="347"/>
                  <a:pt x="411" y="349"/>
                  <a:pt x="417" y="351"/>
                </a:cubicBezTo>
                <a:cubicBezTo>
                  <a:pt x="423" y="354"/>
                  <a:pt x="428" y="357"/>
                  <a:pt x="433" y="362"/>
                </a:cubicBezTo>
                <a:cubicBezTo>
                  <a:pt x="437" y="366"/>
                  <a:pt x="441" y="372"/>
                  <a:pt x="444" y="378"/>
                </a:cubicBezTo>
                <a:cubicBezTo>
                  <a:pt x="446" y="384"/>
                  <a:pt x="447" y="390"/>
                  <a:pt x="447" y="397"/>
                </a:cubicBezTo>
                <a:cubicBezTo>
                  <a:pt x="447" y="403"/>
                  <a:pt x="446" y="410"/>
                  <a:pt x="444" y="416"/>
                </a:cubicBezTo>
                <a:cubicBezTo>
                  <a:pt x="441" y="422"/>
                  <a:pt x="437" y="427"/>
                  <a:pt x="433" y="432"/>
                </a:cubicBezTo>
                <a:cubicBezTo>
                  <a:pt x="428" y="437"/>
                  <a:pt x="423" y="440"/>
                  <a:pt x="417" y="443"/>
                </a:cubicBezTo>
                <a:cubicBezTo>
                  <a:pt x="411" y="445"/>
                  <a:pt x="404" y="447"/>
                  <a:pt x="398" y="447"/>
                </a:cubicBezTo>
                <a:cubicBezTo>
                  <a:pt x="391" y="447"/>
                  <a:pt x="385" y="445"/>
                  <a:pt x="379" y="443"/>
                </a:cubicBezTo>
                <a:cubicBezTo>
                  <a:pt x="373" y="440"/>
                  <a:pt x="367" y="437"/>
                  <a:pt x="363" y="432"/>
                </a:cubicBezTo>
                <a:cubicBezTo>
                  <a:pt x="358" y="427"/>
                  <a:pt x="354" y="422"/>
                  <a:pt x="352" y="416"/>
                </a:cubicBezTo>
                <a:cubicBezTo>
                  <a:pt x="349" y="410"/>
                  <a:pt x="348" y="403"/>
                  <a:pt x="348" y="397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6762600" y="2464560"/>
            <a:ext cx="110642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预期成果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6762600" y="2861640"/>
            <a:ext cx="4476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实物系统（原型机）、软件系统（嵌入式源码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+Web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界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7" name="文本框 336"/>
          <p:cNvSpPr txBox="1"/>
          <p:nvPr/>
        </p:nvSpPr>
        <p:spPr>
          <a:xfrm>
            <a:off x="6762600" y="3166560"/>
            <a:ext cx="45720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面）、设计文档（论文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说明书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测试报告）、量化指标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8" name="任意多边形 337"/>
          <p:cNvSpPr/>
          <p:nvPr/>
        </p:nvSpPr>
        <p:spPr>
          <a:xfrm>
            <a:off x="6333480" y="4124160"/>
            <a:ext cx="196560" cy="286200"/>
          </a:xfrm>
          <a:custGeom>
            <a:avLst/>
            <a:gdLst/>
            <a:ahLst/>
            <a:cxnLst/>
            <a:rect l="0" t="0" r="r" b="b"/>
            <a:pathLst>
              <a:path w="546" h="795">
                <a:moveTo>
                  <a:pt x="398" y="596"/>
                </a:moveTo>
                <a:cubicBezTo>
                  <a:pt x="412" y="547"/>
                  <a:pt x="443" y="505"/>
                  <a:pt x="474" y="463"/>
                </a:cubicBezTo>
                <a:cubicBezTo>
                  <a:pt x="482" y="452"/>
                  <a:pt x="490" y="441"/>
                  <a:pt x="498" y="429"/>
                </a:cubicBezTo>
                <a:cubicBezTo>
                  <a:pt x="528" y="385"/>
                  <a:pt x="546" y="332"/>
                  <a:pt x="546" y="274"/>
                </a:cubicBezTo>
                <a:cubicBezTo>
                  <a:pt x="546" y="123"/>
                  <a:pt x="424" y="0"/>
                  <a:pt x="273" y="0"/>
                </a:cubicBezTo>
                <a:cubicBezTo>
                  <a:pt x="123" y="0"/>
                  <a:pt x="0" y="123"/>
                  <a:pt x="0" y="274"/>
                </a:cubicBezTo>
                <a:cubicBezTo>
                  <a:pt x="0" y="332"/>
                  <a:pt x="18" y="385"/>
                  <a:pt x="48" y="429"/>
                </a:cubicBezTo>
                <a:cubicBezTo>
                  <a:pt x="56" y="440"/>
                  <a:pt x="64" y="451"/>
                  <a:pt x="72" y="462"/>
                </a:cubicBezTo>
                <a:cubicBezTo>
                  <a:pt x="103" y="504"/>
                  <a:pt x="135" y="547"/>
                  <a:pt x="149" y="596"/>
                </a:cubicBezTo>
                <a:lnTo>
                  <a:pt x="398" y="596"/>
                </a:lnTo>
                <a:moveTo>
                  <a:pt x="273" y="795"/>
                </a:moveTo>
                <a:cubicBezTo>
                  <a:pt x="342" y="795"/>
                  <a:pt x="398" y="739"/>
                  <a:pt x="398" y="671"/>
                </a:cubicBezTo>
                <a:lnTo>
                  <a:pt x="398" y="646"/>
                </a:lnTo>
                <a:lnTo>
                  <a:pt x="149" y="646"/>
                </a:lnTo>
                <a:lnTo>
                  <a:pt x="149" y="671"/>
                </a:lnTo>
                <a:cubicBezTo>
                  <a:pt x="149" y="739"/>
                  <a:pt x="205" y="795"/>
                  <a:pt x="273" y="795"/>
                </a:cubicBezTo>
                <a:moveTo>
                  <a:pt x="149" y="274"/>
                </a:moveTo>
                <a:cubicBezTo>
                  <a:pt x="149" y="287"/>
                  <a:pt x="138" y="299"/>
                  <a:pt x="125" y="299"/>
                </a:cubicBezTo>
                <a:cubicBezTo>
                  <a:pt x="110" y="299"/>
                  <a:pt x="99" y="287"/>
                  <a:pt x="99" y="274"/>
                </a:cubicBezTo>
                <a:cubicBezTo>
                  <a:pt x="99" y="178"/>
                  <a:pt x="178" y="100"/>
                  <a:pt x="273" y="100"/>
                </a:cubicBezTo>
                <a:cubicBezTo>
                  <a:pt x="287" y="100"/>
                  <a:pt x="298" y="111"/>
                  <a:pt x="298" y="125"/>
                </a:cubicBezTo>
                <a:cubicBezTo>
                  <a:pt x="298" y="139"/>
                  <a:pt x="287" y="150"/>
                  <a:pt x="273" y="150"/>
                </a:cubicBezTo>
                <a:cubicBezTo>
                  <a:pt x="205" y="150"/>
                  <a:pt x="149" y="205"/>
                  <a:pt x="149" y="274"/>
                </a:cubicBezTo>
                <a:close/>
              </a:path>
            </a:pathLst>
          </a:custGeom>
          <a:solidFill>
            <a:srgbClr val="EAB30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9" name="文本框 338"/>
          <p:cNvSpPr txBox="1"/>
          <p:nvPr/>
        </p:nvSpPr>
        <p:spPr>
          <a:xfrm>
            <a:off x="6762600" y="3480840"/>
            <a:ext cx="1638299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（节能率≥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15%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等）。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0" name="文本框 339"/>
          <p:cNvSpPr txBox="1"/>
          <p:nvPr/>
        </p:nvSpPr>
        <p:spPr>
          <a:xfrm>
            <a:off x="6691320" y="4074120"/>
            <a:ext cx="829818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创新点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1" name="文本框 340"/>
          <p:cNvSpPr txBox="1"/>
          <p:nvPr/>
        </p:nvSpPr>
        <p:spPr>
          <a:xfrm>
            <a:off x="6691320" y="4471560"/>
            <a:ext cx="39814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策略创新（复合控制模型）、技术集成创新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2" name="文本框 341"/>
          <p:cNvSpPr txBox="1"/>
          <p:nvPr/>
        </p:nvSpPr>
        <p:spPr>
          <a:xfrm>
            <a:off x="6691320" y="4785840"/>
            <a:ext cx="47815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（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STM32+FreeRTOS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提升实时性）、架构创新（边缘决策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43" name="图片 342" descr="D:\EmbededCoding\biye\project\my_beshe\创新示意图.png创新示意图"/>
          <p:cNvPicPr/>
          <p:nvPr/>
        </p:nvPicPr>
        <p:blipFill>
          <a:blip r:embed="rId1"/>
          <a:srcRect/>
          <a:stretch>
            <a:fillRect/>
          </a:stretch>
        </p:blipFill>
        <p:spPr>
          <a:xfrm rot="21480000">
            <a:off x="457200" y="2049040"/>
            <a:ext cx="5409720" cy="367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5" name="任意多边形 344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6" name="任意多边形 345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7" name="文本框 346"/>
          <p:cNvSpPr txBox="1"/>
          <p:nvPr/>
        </p:nvSpPr>
        <p:spPr>
          <a:xfrm>
            <a:off x="6691320" y="5090400"/>
            <a:ext cx="2019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云端监管双层架构）。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9" name="文本框 348"/>
          <p:cNvSpPr txBox="1"/>
          <p:nvPr/>
        </p:nvSpPr>
        <p:spPr>
          <a:xfrm>
            <a:off x="457200" y="258840"/>
            <a:ext cx="276606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预期成果与创新点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182"/>
          <p:cNvPicPr/>
          <p:nvPr/>
        </p:nvPicPr>
        <p:blipFill>
          <a:blip r:embed="rId1"/>
          <a:stretch>
            <a:fillRect/>
          </a:stretch>
        </p:blipFill>
        <p:spPr>
          <a:xfrm>
            <a:off x="546735" y="929700"/>
            <a:ext cx="761760" cy="3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文本框 183"/>
          <p:cNvSpPr txBox="1"/>
          <p:nvPr/>
        </p:nvSpPr>
        <p:spPr>
          <a:xfrm>
            <a:off x="546615" y="452830"/>
            <a:ext cx="2537460" cy="3409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220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研究计划与进度安排</a:t>
            </a:r>
            <a:endParaRPr lang="zh-CN" sz="2220" b="1" i="0" u="none" strike="noStrike">
              <a:solidFill>
                <a:srgbClr val="374151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123920" y="382356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需求分析与文献储备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193400" y="4154400"/>
            <a:ext cx="1920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2025.09.30-2025.10.09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181160" y="4391280"/>
            <a:ext cx="1760220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明确功能边界，确定技术栈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3657600" y="382356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方案设计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3250800" y="4154400"/>
            <a:ext cx="1920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2025.10.10-2025.10.25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3176640" y="4391280"/>
            <a:ext cx="1720215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硬件原理图、</a:t>
            </a:r>
            <a:r>
              <a:rPr lang="en-US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PCB</a:t>
            </a:r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绘制，软件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3771720" y="4581720"/>
            <a:ext cx="586740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逻辑设计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5238720" y="382356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原型开发与模块测试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5308200" y="4154400"/>
            <a:ext cx="1920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2025.10.26-2025.11.16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5229360" y="4391280"/>
            <a:ext cx="1906905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硬件制作校准，模块功能验证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7296120" y="382356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系统集成与效能验证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365600" y="4154400"/>
            <a:ext cx="1920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2025.11.17-2026.01.05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242840" y="4391280"/>
            <a:ext cx="1933575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全链路功能整合，</a:t>
            </a:r>
            <a:r>
              <a:rPr lang="en-US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A/B</a:t>
            </a:r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对比优化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9353520" y="382356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总结优化与文档撰写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9423000" y="4154400"/>
            <a:ext cx="1920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9CA3A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2026.02.24-2026.05.31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9344160" y="4391280"/>
            <a:ext cx="1906905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故障机制优化，文档与论文整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1" name="任意多边形 200"/>
          <p:cNvSpPr/>
          <p:nvPr/>
        </p:nvSpPr>
        <p:spPr>
          <a:xfrm>
            <a:off x="456840" y="3028680"/>
            <a:ext cx="11278080" cy="38520"/>
          </a:xfrm>
          <a:custGeom>
            <a:avLst/>
            <a:gdLst/>
            <a:ahLst/>
            <a:cxnLst/>
            <a:rect l="0" t="0" r="r" b="b"/>
            <a:pathLst>
              <a:path w="31328" h="107">
                <a:moveTo>
                  <a:pt x="0" y="54"/>
                </a:moveTo>
                <a:cubicBezTo>
                  <a:pt x="0" y="47"/>
                  <a:pt x="2" y="39"/>
                  <a:pt x="5" y="33"/>
                </a:cubicBezTo>
                <a:cubicBezTo>
                  <a:pt x="7" y="26"/>
                  <a:pt x="11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2"/>
                  <a:pt x="46" y="0"/>
                  <a:pt x="53" y="0"/>
                </a:cubicBezTo>
                <a:lnTo>
                  <a:pt x="31275" y="0"/>
                </a:lnTo>
                <a:cubicBezTo>
                  <a:pt x="31282" y="0"/>
                  <a:pt x="31289" y="2"/>
                  <a:pt x="31295" y="4"/>
                </a:cubicBezTo>
                <a:cubicBezTo>
                  <a:pt x="31302" y="7"/>
                  <a:pt x="31308" y="11"/>
                  <a:pt x="31313" y="16"/>
                </a:cubicBezTo>
                <a:cubicBezTo>
                  <a:pt x="31318" y="21"/>
                  <a:pt x="31321" y="26"/>
                  <a:pt x="31324" y="33"/>
                </a:cubicBezTo>
                <a:cubicBezTo>
                  <a:pt x="31327" y="39"/>
                  <a:pt x="31328" y="47"/>
                  <a:pt x="31328" y="54"/>
                </a:cubicBezTo>
                <a:cubicBezTo>
                  <a:pt x="31328" y="61"/>
                  <a:pt x="31327" y="68"/>
                  <a:pt x="31324" y="74"/>
                </a:cubicBezTo>
                <a:cubicBezTo>
                  <a:pt x="31321" y="81"/>
                  <a:pt x="31318" y="87"/>
                  <a:pt x="31313" y="92"/>
                </a:cubicBezTo>
                <a:cubicBezTo>
                  <a:pt x="31308" y="97"/>
                  <a:pt x="31302" y="100"/>
                  <a:pt x="31295" y="103"/>
                </a:cubicBezTo>
                <a:cubicBezTo>
                  <a:pt x="31289" y="106"/>
                  <a:pt x="31282" y="107"/>
                  <a:pt x="31275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0"/>
                  <a:pt x="21" y="97"/>
                  <a:pt x="16" y="92"/>
                </a:cubicBezTo>
                <a:cubicBezTo>
                  <a:pt x="11" y="87"/>
                  <a:pt x="7" y="81"/>
                  <a:pt x="5" y="74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74151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02" name="图片 201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3029040"/>
            <a:ext cx="11286720" cy="9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任意多边形 202"/>
          <p:cNvSpPr/>
          <p:nvPr/>
        </p:nvSpPr>
        <p:spPr>
          <a:xfrm>
            <a:off x="16858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4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4" y="10"/>
                  <a:pt x="980" y="15"/>
                </a:cubicBezTo>
                <a:cubicBezTo>
                  <a:pt x="1006" y="21"/>
                  <a:pt x="1032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  <a:close/>
              </a:path>
            </a:pathLst>
          </a:custGeom>
          <a:solidFill>
            <a:srgbClr val="161B2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任意多边形 203"/>
          <p:cNvSpPr/>
          <p:nvPr/>
        </p:nvSpPr>
        <p:spPr>
          <a:xfrm>
            <a:off x="16858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 fill="none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4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4" y="10"/>
                  <a:pt x="980" y="15"/>
                </a:cubicBezTo>
                <a:cubicBezTo>
                  <a:pt x="1006" y="21"/>
                  <a:pt x="1032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</a:path>
            </a:pathLst>
          </a:custGeom>
          <a:ln w="18720">
            <a:solidFill>
              <a:srgbClr val="00C6FF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10144080" y="4581720"/>
            <a:ext cx="146685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050" b="0" i="0" u="none" strike="noStrike">
                <a:solidFill>
                  <a:srgbClr val="6B7280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理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6" name="任意多边形 205"/>
          <p:cNvSpPr/>
          <p:nvPr/>
        </p:nvSpPr>
        <p:spPr>
          <a:xfrm>
            <a:off x="37432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3" y="1614"/>
                  <a:pt x="1007" y="1620"/>
                  <a:pt x="981" y="1625"/>
                </a:cubicBezTo>
                <a:cubicBezTo>
                  <a:pt x="955" y="1631"/>
                  <a:pt x="928" y="1635"/>
                  <a:pt x="901" y="1637"/>
                </a:cubicBezTo>
                <a:cubicBezTo>
                  <a:pt x="874" y="1640"/>
                  <a:pt x="848" y="1641"/>
                  <a:pt x="821" y="1641"/>
                </a:cubicBezTo>
                <a:cubicBezTo>
                  <a:pt x="794" y="1641"/>
                  <a:pt x="767" y="1640"/>
                  <a:pt x="740" y="1637"/>
                </a:cubicBezTo>
                <a:cubicBezTo>
                  <a:pt x="714" y="1635"/>
                  <a:pt x="687" y="1631"/>
                  <a:pt x="661" y="1625"/>
                </a:cubicBezTo>
                <a:cubicBezTo>
                  <a:pt x="634" y="1620"/>
                  <a:pt x="608" y="1614"/>
                  <a:pt x="583" y="1606"/>
                </a:cubicBezTo>
                <a:cubicBezTo>
                  <a:pt x="557" y="1598"/>
                  <a:pt x="532" y="1589"/>
                  <a:pt x="507" y="1579"/>
                </a:cubicBezTo>
                <a:cubicBezTo>
                  <a:pt x="482" y="1568"/>
                  <a:pt x="458" y="1557"/>
                  <a:pt x="434" y="1544"/>
                </a:cubicBezTo>
                <a:cubicBezTo>
                  <a:pt x="410" y="1532"/>
                  <a:pt x="387" y="1518"/>
                  <a:pt x="365" y="1503"/>
                </a:cubicBezTo>
                <a:cubicBezTo>
                  <a:pt x="343" y="1488"/>
                  <a:pt x="321" y="1472"/>
                  <a:pt x="300" y="1455"/>
                </a:cubicBezTo>
                <a:cubicBezTo>
                  <a:pt x="280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80" y="203"/>
                  <a:pt x="300" y="186"/>
                </a:cubicBezTo>
                <a:cubicBezTo>
                  <a:pt x="321" y="169"/>
                  <a:pt x="343" y="153"/>
                  <a:pt x="365" y="138"/>
                </a:cubicBezTo>
                <a:cubicBezTo>
                  <a:pt x="387" y="123"/>
                  <a:pt x="410" y="109"/>
                  <a:pt x="434" y="97"/>
                </a:cubicBezTo>
                <a:cubicBezTo>
                  <a:pt x="458" y="84"/>
                  <a:pt x="482" y="72"/>
                  <a:pt x="507" y="62"/>
                </a:cubicBezTo>
                <a:cubicBezTo>
                  <a:pt x="532" y="52"/>
                  <a:pt x="557" y="43"/>
                  <a:pt x="583" y="35"/>
                </a:cubicBezTo>
                <a:cubicBezTo>
                  <a:pt x="608" y="27"/>
                  <a:pt x="634" y="21"/>
                  <a:pt x="661" y="15"/>
                </a:cubicBezTo>
                <a:cubicBezTo>
                  <a:pt x="687" y="10"/>
                  <a:pt x="714" y="6"/>
                  <a:pt x="740" y="4"/>
                </a:cubicBezTo>
                <a:cubicBezTo>
                  <a:pt x="767" y="1"/>
                  <a:pt x="794" y="0"/>
                  <a:pt x="821" y="0"/>
                </a:cubicBezTo>
                <a:cubicBezTo>
                  <a:pt x="848" y="0"/>
                  <a:pt x="874" y="1"/>
                  <a:pt x="901" y="4"/>
                </a:cubicBezTo>
                <a:cubicBezTo>
                  <a:pt x="928" y="6"/>
                  <a:pt x="955" y="10"/>
                  <a:pt x="981" y="15"/>
                </a:cubicBezTo>
                <a:cubicBezTo>
                  <a:pt x="1007" y="21"/>
                  <a:pt x="1033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  <a:close/>
              </a:path>
            </a:pathLst>
          </a:custGeom>
          <a:solidFill>
            <a:srgbClr val="161B2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37432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 fill="none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3" y="1614"/>
                  <a:pt x="1007" y="1620"/>
                  <a:pt x="981" y="1625"/>
                </a:cubicBezTo>
                <a:cubicBezTo>
                  <a:pt x="955" y="1631"/>
                  <a:pt x="928" y="1635"/>
                  <a:pt x="901" y="1637"/>
                </a:cubicBezTo>
                <a:cubicBezTo>
                  <a:pt x="874" y="1640"/>
                  <a:pt x="848" y="1641"/>
                  <a:pt x="821" y="1641"/>
                </a:cubicBezTo>
                <a:cubicBezTo>
                  <a:pt x="794" y="1641"/>
                  <a:pt x="767" y="1640"/>
                  <a:pt x="740" y="1637"/>
                </a:cubicBezTo>
                <a:cubicBezTo>
                  <a:pt x="714" y="1635"/>
                  <a:pt x="687" y="1631"/>
                  <a:pt x="661" y="1625"/>
                </a:cubicBezTo>
                <a:cubicBezTo>
                  <a:pt x="634" y="1620"/>
                  <a:pt x="608" y="1614"/>
                  <a:pt x="583" y="1606"/>
                </a:cubicBezTo>
                <a:cubicBezTo>
                  <a:pt x="557" y="1598"/>
                  <a:pt x="532" y="1589"/>
                  <a:pt x="507" y="1579"/>
                </a:cubicBezTo>
                <a:cubicBezTo>
                  <a:pt x="482" y="1568"/>
                  <a:pt x="458" y="1557"/>
                  <a:pt x="434" y="1544"/>
                </a:cubicBezTo>
                <a:cubicBezTo>
                  <a:pt x="410" y="1532"/>
                  <a:pt x="387" y="1518"/>
                  <a:pt x="365" y="1503"/>
                </a:cubicBezTo>
                <a:cubicBezTo>
                  <a:pt x="343" y="1488"/>
                  <a:pt x="321" y="1472"/>
                  <a:pt x="300" y="1455"/>
                </a:cubicBezTo>
                <a:cubicBezTo>
                  <a:pt x="280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80" y="203"/>
                  <a:pt x="300" y="186"/>
                </a:cubicBezTo>
                <a:cubicBezTo>
                  <a:pt x="321" y="169"/>
                  <a:pt x="343" y="153"/>
                  <a:pt x="365" y="138"/>
                </a:cubicBezTo>
                <a:cubicBezTo>
                  <a:pt x="387" y="123"/>
                  <a:pt x="410" y="109"/>
                  <a:pt x="434" y="97"/>
                </a:cubicBezTo>
                <a:cubicBezTo>
                  <a:pt x="458" y="84"/>
                  <a:pt x="482" y="72"/>
                  <a:pt x="507" y="62"/>
                </a:cubicBezTo>
                <a:cubicBezTo>
                  <a:pt x="532" y="52"/>
                  <a:pt x="557" y="43"/>
                  <a:pt x="583" y="35"/>
                </a:cubicBezTo>
                <a:cubicBezTo>
                  <a:pt x="608" y="27"/>
                  <a:pt x="634" y="21"/>
                  <a:pt x="661" y="15"/>
                </a:cubicBezTo>
                <a:cubicBezTo>
                  <a:pt x="687" y="10"/>
                  <a:pt x="714" y="6"/>
                  <a:pt x="740" y="4"/>
                </a:cubicBezTo>
                <a:cubicBezTo>
                  <a:pt x="767" y="1"/>
                  <a:pt x="794" y="0"/>
                  <a:pt x="821" y="0"/>
                </a:cubicBezTo>
                <a:cubicBezTo>
                  <a:pt x="848" y="0"/>
                  <a:pt x="874" y="1"/>
                  <a:pt x="901" y="4"/>
                </a:cubicBezTo>
                <a:cubicBezTo>
                  <a:pt x="928" y="6"/>
                  <a:pt x="955" y="10"/>
                  <a:pt x="981" y="15"/>
                </a:cubicBezTo>
                <a:cubicBezTo>
                  <a:pt x="1007" y="21"/>
                  <a:pt x="1033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</a:path>
            </a:pathLst>
          </a:custGeom>
          <a:ln w="18720">
            <a:solidFill>
              <a:srgbClr val="00C6FF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1846080" y="32169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00C6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" name="任意多边形 208"/>
          <p:cNvSpPr/>
          <p:nvPr/>
        </p:nvSpPr>
        <p:spPr>
          <a:xfrm>
            <a:off x="58006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4" y="1598"/>
                  <a:pt x="1058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3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3" y="10"/>
                  <a:pt x="980" y="15"/>
                </a:cubicBezTo>
                <a:cubicBezTo>
                  <a:pt x="1006" y="21"/>
                  <a:pt x="1032" y="27"/>
                  <a:pt x="1058" y="35"/>
                </a:cubicBezTo>
                <a:cubicBezTo>
                  <a:pt x="1084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  <a:close/>
              </a:path>
            </a:pathLst>
          </a:custGeom>
          <a:solidFill>
            <a:srgbClr val="161B2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" name="任意多边形 209"/>
          <p:cNvSpPr/>
          <p:nvPr/>
        </p:nvSpPr>
        <p:spPr>
          <a:xfrm>
            <a:off x="58006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 fill="none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4" y="1598"/>
                  <a:pt x="1058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3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3" y="10"/>
                  <a:pt x="980" y="15"/>
                </a:cubicBezTo>
                <a:cubicBezTo>
                  <a:pt x="1006" y="21"/>
                  <a:pt x="1032" y="27"/>
                  <a:pt x="1058" y="35"/>
                </a:cubicBezTo>
                <a:cubicBezTo>
                  <a:pt x="1084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</a:path>
            </a:pathLst>
          </a:custGeom>
          <a:ln w="18720">
            <a:solidFill>
              <a:srgbClr val="00C6FF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3903480" y="32169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00C6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" name="任意多边形 211"/>
          <p:cNvSpPr/>
          <p:nvPr/>
        </p:nvSpPr>
        <p:spPr>
          <a:xfrm>
            <a:off x="78580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3" y="1614"/>
                  <a:pt x="1007" y="1620"/>
                  <a:pt x="981" y="1625"/>
                </a:cubicBezTo>
                <a:cubicBezTo>
                  <a:pt x="954" y="1631"/>
                  <a:pt x="928" y="1635"/>
                  <a:pt x="901" y="1637"/>
                </a:cubicBezTo>
                <a:cubicBezTo>
                  <a:pt x="874" y="1640"/>
                  <a:pt x="848" y="1641"/>
                  <a:pt x="821" y="1641"/>
                </a:cubicBezTo>
                <a:cubicBezTo>
                  <a:pt x="794" y="1641"/>
                  <a:pt x="767" y="1640"/>
                  <a:pt x="740" y="1637"/>
                </a:cubicBezTo>
                <a:cubicBezTo>
                  <a:pt x="714" y="1635"/>
                  <a:pt x="687" y="1631"/>
                  <a:pt x="661" y="1625"/>
                </a:cubicBezTo>
                <a:cubicBezTo>
                  <a:pt x="634" y="1620"/>
                  <a:pt x="608" y="1614"/>
                  <a:pt x="583" y="1606"/>
                </a:cubicBezTo>
                <a:cubicBezTo>
                  <a:pt x="557" y="1598"/>
                  <a:pt x="532" y="1589"/>
                  <a:pt x="507" y="1579"/>
                </a:cubicBezTo>
                <a:cubicBezTo>
                  <a:pt x="482" y="1568"/>
                  <a:pt x="458" y="1557"/>
                  <a:pt x="434" y="1544"/>
                </a:cubicBezTo>
                <a:cubicBezTo>
                  <a:pt x="410" y="1532"/>
                  <a:pt x="387" y="1518"/>
                  <a:pt x="365" y="1503"/>
                </a:cubicBezTo>
                <a:cubicBezTo>
                  <a:pt x="343" y="1488"/>
                  <a:pt x="321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1" y="169"/>
                  <a:pt x="343" y="153"/>
                  <a:pt x="365" y="138"/>
                </a:cubicBezTo>
                <a:cubicBezTo>
                  <a:pt x="387" y="123"/>
                  <a:pt x="410" y="109"/>
                  <a:pt x="434" y="97"/>
                </a:cubicBezTo>
                <a:cubicBezTo>
                  <a:pt x="458" y="84"/>
                  <a:pt x="482" y="72"/>
                  <a:pt x="507" y="62"/>
                </a:cubicBezTo>
                <a:cubicBezTo>
                  <a:pt x="532" y="52"/>
                  <a:pt x="557" y="43"/>
                  <a:pt x="583" y="35"/>
                </a:cubicBezTo>
                <a:cubicBezTo>
                  <a:pt x="608" y="27"/>
                  <a:pt x="634" y="21"/>
                  <a:pt x="661" y="15"/>
                </a:cubicBezTo>
                <a:cubicBezTo>
                  <a:pt x="687" y="10"/>
                  <a:pt x="714" y="6"/>
                  <a:pt x="740" y="4"/>
                </a:cubicBezTo>
                <a:cubicBezTo>
                  <a:pt x="767" y="1"/>
                  <a:pt x="794" y="0"/>
                  <a:pt x="821" y="0"/>
                </a:cubicBezTo>
                <a:cubicBezTo>
                  <a:pt x="848" y="0"/>
                  <a:pt x="874" y="1"/>
                  <a:pt x="901" y="4"/>
                </a:cubicBezTo>
                <a:cubicBezTo>
                  <a:pt x="928" y="6"/>
                  <a:pt x="954" y="10"/>
                  <a:pt x="981" y="15"/>
                </a:cubicBezTo>
                <a:cubicBezTo>
                  <a:pt x="1007" y="21"/>
                  <a:pt x="1033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  <a:close/>
              </a:path>
            </a:pathLst>
          </a:custGeom>
          <a:solidFill>
            <a:srgbClr val="161B2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" name="任意多边形 212"/>
          <p:cNvSpPr/>
          <p:nvPr/>
        </p:nvSpPr>
        <p:spPr>
          <a:xfrm>
            <a:off x="78580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 fill="none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5" y="1579"/>
                </a:cubicBezTo>
                <a:cubicBezTo>
                  <a:pt x="1110" y="1589"/>
                  <a:pt x="1085" y="1598"/>
                  <a:pt x="1059" y="1606"/>
                </a:cubicBezTo>
                <a:cubicBezTo>
                  <a:pt x="1033" y="1614"/>
                  <a:pt x="1007" y="1620"/>
                  <a:pt x="981" y="1625"/>
                </a:cubicBezTo>
                <a:cubicBezTo>
                  <a:pt x="954" y="1631"/>
                  <a:pt x="928" y="1635"/>
                  <a:pt x="901" y="1637"/>
                </a:cubicBezTo>
                <a:cubicBezTo>
                  <a:pt x="874" y="1640"/>
                  <a:pt x="848" y="1641"/>
                  <a:pt x="821" y="1641"/>
                </a:cubicBezTo>
                <a:cubicBezTo>
                  <a:pt x="794" y="1641"/>
                  <a:pt x="767" y="1640"/>
                  <a:pt x="740" y="1637"/>
                </a:cubicBezTo>
                <a:cubicBezTo>
                  <a:pt x="714" y="1635"/>
                  <a:pt x="687" y="1631"/>
                  <a:pt x="661" y="1625"/>
                </a:cubicBezTo>
                <a:cubicBezTo>
                  <a:pt x="634" y="1620"/>
                  <a:pt x="608" y="1614"/>
                  <a:pt x="583" y="1606"/>
                </a:cubicBezTo>
                <a:cubicBezTo>
                  <a:pt x="557" y="1598"/>
                  <a:pt x="532" y="1589"/>
                  <a:pt x="507" y="1579"/>
                </a:cubicBezTo>
                <a:cubicBezTo>
                  <a:pt x="482" y="1568"/>
                  <a:pt x="458" y="1557"/>
                  <a:pt x="434" y="1544"/>
                </a:cubicBezTo>
                <a:cubicBezTo>
                  <a:pt x="410" y="1532"/>
                  <a:pt x="387" y="1518"/>
                  <a:pt x="365" y="1503"/>
                </a:cubicBezTo>
                <a:cubicBezTo>
                  <a:pt x="343" y="1488"/>
                  <a:pt x="321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1" y="169"/>
                  <a:pt x="343" y="153"/>
                  <a:pt x="365" y="138"/>
                </a:cubicBezTo>
                <a:cubicBezTo>
                  <a:pt x="387" y="123"/>
                  <a:pt x="410" y="109"/>
                  <a:pt x="434" y="97"/>
                </a:cubicBezTo>
                <a:cubicBezTo>
                  <a:pt x="458" y="84"/>
                  <a:pt x="482" y="72"/>
                  <a:pt x="507" y="62"/>
                </a:cubicBezTo>
                <a:cubicBezTo>
                  <a:pt x="532" y="52"/>
                  <a:pt x="557" y="43"/>
                  <a:pt x="583" y="35"/>
                </a:cubicBezTo>
                <a:cubicBezTo>
                  <a:pt x="608" y="27"/>
                  <a:pt x="634" y="21"/>
                  <a:pt x="661" y="15"/>
                </a:cubicBezTo>
                <a:cubicBezTo>
                  <a:pt x="687" y="10"/>
                  <a:pt x="714" y="6"/>
                  <a:pt x="740" y="4"/>
                </a:cubicBezTo>
                <a:cubicBezTo>
                  <a:pt x="767" y="1"/>
                  <a:pt x="794" y="0"/>
                  <a:pt x="821" y="0"/>
                </a:cubicBezTo>
                <a:cubicBezTo>
                  <a:pt x="848" y="0"/>
                  <a:pt x="874" y="1"/>
                  <a:pt x="901" y="4"/>
                </a:cubicBezTo>
                <a:cubicBezTo>
                  <a:pt x="928" y="6"/>
                  <a:pt x="954" y="10"/>
                  <a:pt x="981" y="15"/>
                </a:cubicBezTo>
                <a:cubicBezTo>
                  <a:pt x="1007" y="21"/>
                  <a:pt x="1033" y="27"/>
                  <a:pt x="1059" y="35"/>
                </a:cubicBezTo>
                <a:cubicBezTo>
                  <a:pt x="1085" y="43"/>
                  <a:pt x="1110" y="52"/>
                  <a:pt x="1135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</a:path>
            </a:pathLst>
          </a:custGeom>
          <a:ln w="18720">
            <a:solidFill>
              <a:srgbClr val="00C6FF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5960880" y="32169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00C6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" name="任意多边形 214"/>
          <p:cNvSpPr/>
          <p:nvPr/>
        </p:nvSpPr>
        <p:spPr>
          <a:xfrm>
            <a:off x="99154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4" y="1579"/>
                </a:cubicBezTo>
                <a:cubicBezTo>
                  <a:pt x="1109" y="1589"/>
                  <a:pt x="1084" y="1598"/>
                  <a:pt x="1058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3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3" y="10"/>
                  <a:pt x="980" y="15"/>
                </a:cubicBezTo>
                <a:cubicBezTo>
                  <a:pt x="1006" y="21"/>
                  <a:pt x="1032" y="27"/>
                  <a:pt x="1058" y="35"/>
                </a:cubicBezTo>
                <a:cubicBezTo>
                  <a:pt x="1084" y="43"/>
                  <a:pt x="1109" y="52"/>
                  <a:pt x="1134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  <a:close/>
              </a:path>
            </a:pathLst>
          </a:custGeom>
          <a:solidFill>
            <a:srgbClr val="161B2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" name="任意多边形 215"/>
          <p:cNvSpPr/>
          <p:nvPr/>
        </p:nvSpPr>
        <p:spPr>
          <a:xfrm>
            <a:off x="9915480" y="3038400"/>
            <a:ext cx="590760" cy="590760"/>
          </a:xfrm>
          <a:custGeom>
            <a:avLst/>
            <a:gdLst/>
            <a:ahLst/>
            <a:cxnLst/>
            <a:rect l="0" t="0" r="r" b="b"/>
            <a:pathLst>
              <a:path w="1641" h="1641" fill="none">
                <a:moveTo>
                  <a:pt x="1641" y="821"/>
                </a:moveTo>
                <a:cubicBezTo>
                  <a:pt x="1641" y="848"/>
                  <a:pt x="1640" y="875"/>
                  <a:pt x="1637" y="901"/>
                </a:cubicBezTo>
                <a:cubicBezTo>
                  <a:pt x="1634" y="928"/>
                  <a:pt x="1631" y="955"/>
                  <a:pt x="1625" y="981"/>
                </a:cubicBezTo>
                <a:cubicBezTo>
                  <a:pt x="1620" y="1007"/>
                  <a:pt x="1614" y="1033"/>
                  <a:pt x="1606" y="1059"/>
                </a:cubicBezTo>
                <a:cubicBezTo>
                  <a:pt x="1598" y="1085"/>
                  <a:pt x="1589" y="1110"/>
                  <a:pt x="1579" y="1135"/>
                </a:cubicBezTo>
                <a:cubicBezTo>
                  <a:pt x="1568" y="1160"/>
                  <a:pt x="1557" y="1184"/>
                  <a:pt x="1544" y="1208"/>
                </a:cubicBezTo>
                <a:cubicBezTo>
                  <a:pt x="1532" y="1231"/>
                  <a:pt x="1518" y="1254"/>
                  <a:pt x="1503" y="1277"/>
                </a:cubicBezTo>
                <a:cubicBezTo>
                  <a:pt x="1488" y="1299"/>
                  <a:pt x="1472" y="1320"/>
                  <a:pt x="1455" y="1341"/>
                </a:cubicBezTo>
                <a:cubicBezTo>
                  <a:pt x="1438" y="1362"/>
                  <a:pt x="1420" y="1382"/>
                  <a:pt x="1401" y="1401"/>
                </a:cubicBezTo>
                <a:cubicBezTo>
                  <a:pt x="1382" y="1420"/>
                  <a:pt x="1362" y="1438"/>
                  <a:pt x="1341" y="1455"/>
                </a:cubicBezTo>
                <a:cubicBezTo>
                  <a:pt x="1320" y="1472"/>
                  <a:pt x="1299" y="1488"/>
                  <a:pt x="1277" y="1503"/>
                </a:cubicBezTo>
                <a:cubicBezTo>
                  <a:pt x="1254" y="1518"/>
                  <a:pt x="1231" y="1532"/>
                  <a:pt x="1207" y="1544"/>
                </a:cubicBezTo>
                <a:cubicBezTo>
                  <a:pt x="1184" y="1557"/>
                  <a:pt x="1160" y="1568"/>
                  <a:pt x="1134" y="1579"/>
                </a:cubicBezTo>
                <a:cubicBezTo>
                  <a:pt x="1109" y="1589"/>
                  <a:pt x="1084" y="1598"/>
                  <a:pt x="1058" y="1606"/>
                </a:cubicBezTo>
                <a:cubicBezTo>
                  <a:pt x="1032" y="1614"/>
                  <a:pt x="1006" y="1620"/>
                  <a:pt x="980" y="1625"/>
                </a:cubicBezTo>
                <a:cubicBezTo>
                  <a:pt x="953" y="1631"/>
                  <a:pt x="927" y="1635"/>
                  <a:pt x="900" y="1637"/>
                </a:cubicBezTo>
                <a:cubicBezTo>
                  <a:pt x="873" y="1640"/>
                  <a:pt x="847" y="1641"/>
                  <a:pt x="820" y="1641"/>
                </a:cubicBezTo>
                <a:cubicBezTo>
                  <a:pt x="793" y="1641"/>
                  <a:pt x="766" y="1640"/>
                  <a:pt x="739" y="1637"/>
                </a:cubicBezTo>
                <a:cubicBezTo>
                  <a:pt x="713" y="1635"/>
                  <a:pt x="686" y="1631"/>
                  <a:pt x="660" y="1625"/>
                </a:cubicBezTo>
                <a:cubicBezTo>
                  <a:pt x="633" y="1620"/>
                  <a:pt x="607" y="1614"/>
                  <a:pt x="582" y="1606"/>
                </a:cubicBezTo>
                <a:cubicBezTo>
                  <a:pt x="556" y="1598"/>
                  <a:pt x="531" y="1589"/>
                  <a:pt x="506" y="1579"/>
                </a:cubicBezTo>
                <a:cubicBezTo>
                  <a:pt x="481" y="1568"/>
                  <a:pt x="457" y="1557"/>
                  <a:pt x="433" y="1544"/>
                </a:cubicBezTo>
                <a:cubicBezTo>
                  <a:pt x="409" y="1532"/>
                  <a:pt x="386" y="1518"/>
                  <a:pt x="364" y="1503"/>
                </a:cubicBezTo>
                <a:cubicBezTo>
                  <a:pt x="342" y="1488"/>
                  <a:pt x="320" y="1472"/>
                  <a:pt x="299" y="1455"/>
                </a:cubicBezTo>
                <a:cubicBezTo>
                  <a:pt x="279" y="1438"/>
                  <a:pt x="259" y="1420"/>
                  <a:pt x="240" y="1401"/>
                </a:cubicBezTo>
                <a:cubicBezTo>
                  <a:pt x="221" y="1382"/>
                  <a:pt x="203" y="1362"/>
                  <a:pt x="186" y="1341"/>
                </a:cubicBezTo>
                <a:cubicBezTo>
                  <a:pt x="169" y="1320"/>
                  <a:pt x="153" y="1299"/>
                  <a:pt x="138" y="1277"/>
                </a:cubicBezTo>
                <a:cubicBezTo>
                  <a:pt x="123" y="1254"/>
                  <a:pt x="109" y="1231"/>
                  <a:pt x="96" y="1208"/>
                </a:cubicBezTo>
                <a:cubicBezTo>
                  <a:pt x="84" y="1184"/>
                  <a:pt x="72" y="1160"/>
                  <a:pt x="62" y="1135"/>
                </a:cubicBezTo>
                <a:cubicBezTo>
                  <a:pt x="52" y="1110"/>
                  <a:pt x="43" y="1085"/>
                  <a:pt x="35" y="1059"/>
                </a:cubicBezTo>
                <a:cubicBezTo>
                  <a:pt x="27" y="1033"/>
                  <a:pt x="21" y="1007"/>
                  <a:pt x="15" y="981"/>
                </a:cubicBezTo>
                <a:cubicBezTo>
                  <a:pt x="10" y="955"/>
                  <a:pt x="6" y="928"/>
                  <a:pt x="4" y="901"/>
                </a:cubicBezTo>
                <a:cubicBezTo>
                  <a:pt x="1" y="875"/>
                  <a:pt x="0" y="848"/>
                  <a:pt x="0" y="821"/>
                </a:cubicBezTo>
                <a:cubicBezTo>
                  <a:pt x="0" y="794"/>
                  <a:pt x="1" y="767"/>
                  <a:pt x="4" y="741"/>
                </a:cubicBezTo>
                <a:cubicBezTo>
                  <a:pt x="6" y="714"/>
                  <a:pt x="10" y="687"/>
                  <a:pt x="15" y="661"/>
                </a:cubicBezTo>
                <a:cubicBezTo>
                  <a:pt x="21" y="635"/>
                  <a:pt x="27" y="609"/>
                  <a:pt x="35" y="583"/>
                </a:cubicBezTo>
                <a:cubicBezTo>
                  <a:pt x="43" y="556"/>
                  <a:pt x="52" y="531"/>
                  <a:pt x="62" y="506"/>
                </a:cubicBezTo>
                <a:cubicBezTo>
                  <a:pt x="72" y="481"/>
                  <a:pt x="84" y="457"/>
                  <a:pt x="96" y="433"/>
                </a:cubicBezTo>
                <a:cubicBezTo>
                  <a:pt x="109" y="410"/>
                  <a:pt x="123" y="387"/>
                  <a:pt x="138" y="364"/>
                </a:cubicBezTo>
                <a:cubicBezTo>
                  <a:pt x="153" y="342"/>
                  <a:pt x="169" y="320"/>
                  <a:pt x="186" y="300"/>
                </a:cubicBezTo>
                <a:cubicBezTo>
                  <a:pt x="203" y="279"/>
                  <a:pt x="221" y="259"/>
                  <a:pt x="240" y="240"/>
                </a:cubicBezTo>
                <a:cubicBezTo>
                  <a:pt x="259" y="221"/>
                  <a:pt x="279" y="203"/>
                  <a:pt x="299" y="186"/>
                </a:cubicBezTo>
                <a:cubicBezTo>
                  <a:pt x="320" y="169"/>
                  <a:pt x="342" y="153"/>
                  <a:pt x="364" y="138"/>
                </a:cubicBezTo>
                <a:cubicBezTo>
                  <a:pt x="386" y="123"/>
                  <a:pt x="409" y="109"/>
                  <a:pt x="433" y="97"/>
                </a:cubicBezTo>
                <a:cubicBezTo>
                  <a:pt x="457" y="84"/>
                  <a:pt x="481" y="72"/>
                  <a:pt x="506" y="62"/>
                </a:cubicBezTo>
                <a:cubicBezTo>
                  <a:pt x="531" y="52"/>
                  <a:pt x="556" y="43"/>
                  <a:pt x="582" y="35"/>
                </a:cubicBezTo>
                <a:cubicBezTo>
                  <a:pt x="607" y="27"/>
                  <a:pt x="633" y="21"/>
                  <a:pt x="660" y="15"/>
                </a:cubicBezTo>
                <a:cubicBezTo>
                  <a:pt x="686" y="10"/>
                  <a:pt x="713" y="6"/>
                  <a:pt x="739" y="4"/>
                </a:cubicBezTo>
                <a:cubicBezTo>
                  <a:pt x="766" y="1"/>
                  <a:pt x="793" y="0"/>
                  <a:pt x="820" y="0"/>
                </a:cubicBezTo>
                <a:cubicBezTo>
                  <a:pt x="847" y="0"/>
                  <a:pt x="873" y="1"/>
                  <a:pt x="900" y="4"/>
                </a:cubicBezTo>
                <a:cubicBezTo>
                  <a:pt x="927" y="6"/>
                  <a:pt x="953" y="10"/>
                  <a:pt x="980" y="15"/>
                </a:cubicBezTo>
                <a:cubicBezTo>
                  <a:pt x="1006" y="21"/>
                  <a:pt x="1032" y="27"/>
                  <a:pt x="1058" y="35"/>
                </a:cubicBezTo>
                <a:cubicBezTo>
                  <a:pt x="1084" y="43"/>
                  <a:pt x="1109" y="52"/>
                  <a:pt x="1134" y="62"/>
                </a:cubicBezTo>
                <a:cubicBezTo>
                  <a:pt x="1160" y="72"/>
                  <a:pt x="1184" y="84"/>
                  <a:pt x="1207" y="97"/>
                </a:cubicBezTo>
                <a:cubicBezTo>
                  <a:pt x="1231" y="109"/>
                  <a:pt x="1254" y="123"/>
                  <a:pt x="1277" y="138"/>
                </a:cubicBezTo>
                <a:cubicBezTo>
                  <a:pt x="1299" y="153"/>
                  <a:pt x="1320" y="169"/>
                  <a:pt x="1341" y="186"/>
                </a:cubicBezTo>
                <a:cubicBezTo>
                  <a:pt x="1362" y="203"/>
                  <a:pt x="1382" y="221"/>
                  <a:pt x="1401" y="240"/>
                </a:cubicBezTo>
                <a:cubicBezTo>
                  <a:pt x="1420" y="259"/>
                  <a:pt x="1438" y="279"/>
                  <a:pt x="1455" y="300"/>
                </a:cubicBezTo>
                <a:cubicBezTo>
                  <a:pt x="1472" y="320"/>
                  <a:pt x="1488" y="342"/>
                  <a:pt x="1503" y="364"/>
                </a:cubicBezTo>
                <a:cubicBezTo>
                  <a:pt x="1518" y="387"/>
                  <a:pt x="1532" y="410"/>
                  <a:pt x="1544" y="433"/>
                </a:cubicBezTo>
                <a:cubicBezTo>
                  <a:pt x="1557" y="457"/>
                  <a:pt x="1568" y="481"/>
                  <a:pt x="1579" y="506"/>
                </a:cubicBezTo>
                <a:cubicBezTo>
                  <a:pt x="1589" y="531"/>
                  <a:pt x="1598" y="556"/>
                  <a:pt x="1606" y="583"/>
                </a:cubicBezTo>
                <a:cubicBezTo>
                  <a:pt x="1614" y="609"/>
                  <a:pt x="1620" y="635"/>
                  <a:pt x="1625" y="661"/>
                </a:cubicBezTo>
                <a:cubicBezTo>
                  <a:pt x="1631" y="687"/>
                  <a:pt x="1634" y="714"/>
                  <a:pt x="1637" y="741"/>
                </a:cubicBezTo>
                <a:cubicBezTo>
                  <a:pt x="1640" y="767"/>
                  <a:pt x="1641" y="794"/>
                  <a:pt x="1641" y="821"/>
                </a:cubicBezTo>
              </a:path>
            </a:pathLst>
          </a:custGeom>
          <a:ln w="18720">
            <a:solidFill>
              <a:srgbClr val="00C6FF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8018280" y="32169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00C6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04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10075680" y="32169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00C6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05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任意多边形 41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6" name="任意多边形 4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7" name="任意多边形 416"/>
          <p:cNvSpPr/>
          <p:nvPr/>
        </p:nvSpPr>
        <p:spPr>
          <a:xfrm>
            <a:off x="0" y="0"/>
            <a:ext cx="2552760" cy="2552760"/>
          </a:xfrm>
          <a:custGeom>
            <a:avLst/>
            <a:gdLst/>
            <a:ahLst/>
            <a:cxnLst/>
            <a:rect l="0" t="0" r="r" b="b"/>
            <a:pathLst>
              <a:path w="7091" h="7091" fill="none">
                <a:moveTo>
                  <a:pt x="6317" y="0"/>
                </a:moveTo>
                <a:cubicBezTo>
                  <a:pt x="6319" y="3"/>
                  <a:pt x="6322" y="7"/>
                  <a:pt x="6324" y="11"/>
                </a:cubicBezTo>
                <a:cubicBezTo>
                  <a:pt x="6366" y="73"/>
                  <a:pt x="6406" y="136"/>
                  <a:pt x="6444" y="200"/>
                </a:cubicBezTo>
                <a:cubicBezTo>
                  <a:pt x="6482" y="264"/>
                  <a:pt x="6519" y="329"/>
                  <a:pt x="6554" y="394"/>
                </a:cubicBezTo>
                <a:cubicBezTo>
                  <a:pt x="6589" y="460"/>
                  <a:pt x="6623" y="526"/>
                  <a:pt x="6654" y="594"/>
                </a:cubicBezTo>
                <a:cubicBezTo>
                  <a:pt x="6686" y="661"/>
                  <a:pt x="6716" y="729"/>
                  <a:pt x="6745" y="798"/>
                </a:cubicBezTo>
                <a:cubicBezTo>
                  <a:pt x="6773" y="867"/>
                  <a:pt x="6800" y="936"/>
                  <a:pt x="6825" y="1006"/>
                </a:cubicBezTo>
                <a:cubicBezTo>
                  <a:pt x="6850" y="1076"/>
                  <a:pt x="6874" y="1147"/>
                  <a:pt x="6895" y="1218"/>
                </a:cubicBezTo>
                <a:cubicBezTo>
                  <a:pt x="6917" y="1290"/>
                  <a:pt x="6937" y="1361"/>
                  <a:pt x="6955" y="1434"/>
                </a:cubicBezTo>
                <a:cubicBezTo>
                  <a:pt x="6973" y="1506"/>
                  <a:pt x="6989" y="1579"/>
                  <a:pt x="7004" y="1652"/>
                </a:cubicBezTo>
                <a:cubicBezTo>
                  <a:pt x="7018" y="1725"/>
                  <a:pt x="7031" y="1798"/>
                  <a:pt x="7042" y="1872"/>
                </a:cubicBezTo>
                <a:cubicBezTo>
                  <a:pt x="7053" y="1945"/>
                  <a:pt x="7062" y="2019"/>
                  <a:pt x="7069" y="2093"/>
                </a:cubicBezTo>
                <a:cubicBezTo>
                  <a:pt x="7077" y="2168"/>
                  <a:pt x="7082" y="2242"/>
                  <a:pt x="7086" y="2316"/>
                </a:cubicBezTo>
                <a:cubicBezTo>
                  <a:pt x="7090" y="2391"/>
                  <a:pt x="7091" y="2465"/>
                  <a:pt x="7091" y="2539"/>
                </a:cubicBezTo>
                <a:cubicBezTo>
                  <a:pt x="7091" y="2614"/>
                  <a:pt x="7090" y="2688"/>
                  <a:pt x="7086" y="2763"/>
                </a:cubicBezTo>
                <a:cubicBezTo>
                  <a:pt x="7082" y="2837"/>
                  <a:pt x="7077" y="2911"/>
                  <a:pt x="7069" y="2986"/>
                </a:cubicBezTo>
                <a:cubicBezTo>
                  <a:pt x="7062" y="3060"/>
                  <a:pt x="7053" y="3134"/>
                  <a:pt x="7042" y="3207"/>
                </a:cubicBezTo>
                <a:cubicBezTo>
                  <a:pt x="7031" y="3281"/>
                  <a:pt x="7018" y="3354"/>
                  <a:pt x="7004" y="3427"/>
                </a:cubicBezTo>
                <a:cubicBezTo>
                  <a:pt x="6989" y="3500"/>
                  <a:pt x="6973" y="3574"/>
                  <a:pt x="6955" y="3646"/>
                </a:cubicBezTo>
                <a:cubicBezTo>
                  <a:pt x="6937" y="3719"/>
                  <a:pt x="6917" y="3790"/>
                  <a:pt x="6895" y="3862"/>
                </a:cubicBezTo>
                <a:cubicBezTo>
                  <a:pt x="6874" y="3933"/>
                  <a:pt x="6850" y="4004"/>
                  <a:pt x="6825" y="4074"/>
                </a:cubicBezTo>
                <a:cubicBezTo>
                  <a:pt x="6800" y="4144"/>
                  <a:pt x="6773" y="4213"/>
                  <a:pt x="6745" y="4282"/>
                </a:cubicBezTo>
                <a:cubicBezTo>
                  <a:pt x="6716" y="4351"/>
                  <a:pt x="6686" y="4419"/>
                  <a:pt x="6654" y="4486"/>
                </a:cubicBezTo>
                <a:cubicBezTo>
                  <a:pt x="6623" y="4554"/>
                  <a:pt x="6589" y="4620"/>
                  <a:pt x="6554" y="4686"/>
                </a:cubicBezTo>
                <a:cubicBezTo>
                  <a:pt x="6519" y="4751"/>
                  <a:pt x="6482" y="4816"/>
                  <a:pt x="6444" y="4880"/>
                </a:cubicBezTo>
                <a:cubicBezTo>
                  <a:pt x="6406" y="4944"/>
                  <a:pt x="6366" y="5007"/>
                  <a:pt x="6324" y="5069"/>
                </a:cubicBezTo>
                <a:cubicBezTo>
                  <a:pt x="6283" y="5131"/>
                  <a:pt x="6240" y="5192"/>
                  <a:pt x="6196" y="5251"/>
                </a:cubicBezTo>
                <a:cubicBezTo>
                  <a:pt x="6151" y="5311"/>
                  <a:pt x="6106" y="5370"/>
                  <a:pt x="6058" y="5428"/>
                </a:cubicBezTo>
                <a:cubicBezTo>
                  <a:pt x="6011" y="5485"/>
                  <a:pt x="5962" y="5541"/>
                  <a:pt x="5912" y="5597"/>
                </a:cubicBezTo>
                <a:cubicBezTo>
                  <a:pt x="5862" y="5652"/>
                  <a:pt x="5811" y="5706"/>
                  <a:pt x="5758" y="5758"/>
                </a:cubicBezTo>
                <a:cubicBezTo>
                  <a:pt x="5706" y="5811"/>
                  <a:pt x="5652" y="5862"/>
                  <a:pt x="5597" y="5912"/>
                </a:cubicBezTo>
                <a:cubicBezTo>
                  <a:pt x="5541" y="5962"/>
                  <a:pt x="5485" y="6011"/>
                  <a:pt x="5428" y="6058"/>
                </a:cubicBezTo>
                <a:cubicBezTo>
                  <a:pt x="5370" y="6106"/>
                  <a:pt x="5311" y="6151"/>
                  <a:pt x="5251" y="6196"/>
                </a:cubicBezTo>
                <a:cubicBezTo>
                  <a:pt x="5192" y="6240"/>
                  <a:pt x="5131" y="6283"/>
                  <a:pt x="5069" y="6324"/>
                </a:cubicBezTo>
                <a:cubicBezTo>
                  <a:pt x="5007" y="6366"/>
                  <a:pt x="4944" y="6406"/>
                  <a:pt x="4880" y="6444"/>
                </a:cubicBezTo>
                <a:cubicBezTo>
                  <a:pt x="4816" y="6482"/>
                  <a:pt x="4751" y="6519"/>
                  <a:pt x="4686" y="6554"/>
                </a:cubicBezTo>
                <a:cubicBezTo>
                  <a:pt x="4620" y="6589"/>
                  <a:pt x="4554" y="6623"/>
                  <a:pt x="4486" y="6654"/>
                </a:cubicBezTo>
                <a:cubicBezTo>
                  <a:pt x="4419" y="6686"/>
                  <a:pt x="4351" y="6716"/>
                  <a:pt x="4282" y="6745"/>
                </a:cubicBezTo>
                <a:cubicBezTo>
                  <a:pt x="4213" y="6773"/>
                  <a:pt x="4144" y="6800"/>
                  <a:pt x="4074" y="6825"/>
                </a:cubicBezTo>
                <a:cubicBezTo>
                  <a:pt x="4004" y="6850"/>
                  <a:pt x="3933" y="6874"/>
                  <a:pt x="3862" y="6895"/>
                </a:cubicBezTo>
                <a:cubicBezTo>
                  <a:pt x="3790" y="6917"/>
                  <a:pt x="3719" y="6937"/>
                  <a:pt x="3646" y="6955"/>
                </a:cubicBezTo>
                <a:cubicBezTo>
                  <a:pt x="3574" y="6973"/>
                  <a:pt x="3500" y="6989"/>
                  <a:pt x="3427" y="7004"/>
                </a:cubicBezTo>
                <a:cubicBezTo>
                  <a:pt x="3354" y="7018"/>
                  <a:pt x="3281" y="7031"/>
                  <a:pt x="3207" y="7042"/>
                </a:cubicBezTo>
                <a:cubicBezTo>
                  <a:pt x="3134" y="7053"/>
                  <a:pt x="3060" y="7062"/>
                  <a:pt x="2986" y="7069"/>
                </a:cubicBezTo>
                <a:cubicBezTo>
                  <a:pt x="2911" y="7077"/>
                  <a:pt x="2837" y="7082"/>
                  <a:pt x="2763" y="7086"/>
                </a:cubicBezTo>
                <a:cubicBezTo>
                  <a:pt x="2688" y="7090"/>
                  <a:pt x="2614" y="7091"/>
                  <a:pt x="2539" y="7091"/>
                </a:cubicBezTo>
                <a:cubicBezTo>
                  <a:pt x="2465" y="7091"/>
                  <a:pt x="2391" y="7090"/>
                  <a:pt x="2316" y="7086"/>
                </a:cubicBezTo>
                <a:cubicBezTo>
                  <a:pt x="2242" y="7082"/>
                  <a:pt x="2168" y="7077"/>
                  <a:pt x="2093" y="7069"/>
                </a:cubicBezTo>
                <a:cubicBezTo>
                  <a:pt x="2019" y="7062"/>
                  <a:pt x="1945" y="7053"/>
                  <a:pt x="1872" y="7042"/>
                </a:cubicBezTo>
                <a:cubicBezTo>
                  <a:pt x="1798" y="7031"/>
                  <a:pt x="1725" y="7018"/>
                  <a:pt x="1652" y="7004"/>
                </a:cubicBezTo>
                <a:cubicBezTo>
                  <a:pt x="1579" y="6989"/>
                  <a:pt x="1506" y="6973"/>
                  <a:pt x="1434" y="6955"/>
                </a:cubicBezTo>
                <a:cubicBezTo>
                  <a:pt x="1361" y="6937"/>
                  <a:pt x="1290" y="6917"/>
                  <a:pt x="1218" y="6895"/>
                </a:cubicBezTo>
                <a:cubicBezTo>
                  <a:pt x="1147" y="6874"/>
                  <a:pt x="1076" y="6850"/>
                  <a:pt x="1006" y="6825"/>
                </a:cubicBezTo>
                <a:cubicBezTo>
                  <a:pt x="936" y="6800"/>
                  <a:pt x="867" y="6773"/>
                  <a:pt x="798" y="6745"/>
                </a:cubicBezTo>
                <a:cubicBezTo>
                  <a:pt x="729" y="6716"/>
                  <a:pt x="661" y="6686"/>
                  <a:pt x="594" y="6654"/>
                </a:cubicBezTo>
                <a:cubicBezTo>
                  <a:pt x="526" y="6623"/>
                  <a:pt x="460" y="6589"/>
                  <a:pt x="394" y="6554"/>
                </a:cubicBezTo>
                <a:cubicBezTo>
                  <a:pt x="329" y="6519"/>
                  <a:pt x="264" y="6482"/>
                  <a:pt x="200" y="6444"/>
                </a:cubicBezTo>
                <a:cubicBezTo>
                  <a:pt x="136" y="6406"/>
                  <a:pt x="73" y="6366"/>
                  <a:pt x="11" y="6324"/>
                </a:cubicBezTo>
                <a:cubicBezTo>
                  <a:pt x="7" y="6322"/>
                  <a:pt x="3" y="6319"/>
                  <a:pt x="0" y="6317"/>
                </a:cubicBezTo>
              </a:path>
            </a:pathLst>
          </a:custGeom>
          <a:ln w="380880">
            <a:solidFill>
              <a:srgbClr val="60A5FA">
                <a:alpha val="20000"/>
              </a:srgbClr>
            </a:solidFill>
            <a:miter/>
          </a:ln>
        </p:spPr>
        <p:txBody>
          <a:bodyPr lIns="190440" tIns="190440" rIns="190440" bIns="19044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8" name="任意多边形 417"/>
          <p:cNvSpPr/>
          <p:nvPr/>
        </p:nvSpPr>
        <p:spPr>
          <a:xfrm>
            <a:off x="9905760" y="4571640"/>
            <a:ext cx="2286360" cy="2286360"/>
          </a:xfrm>
          <a:custGeom>
            <a:avLst/>
            <a:gdLst/>
            <a:ahLst/>
            <a:cxnLst/>
            <a:rect l="0" t="0" r="r" b="b"/>
            <a:pathLst>
              <a:path w="6351" h="6351">
                <a:moveTo>
                  <a:pt x="6351" y="6351"/>
                </a:moveTo>
                <a:lnTo>
                  <a:pt x="567" y="6351"/>
                </a:lnTo>
                <a:cubicBezTo>
                  <a:pt x="544" y="6312"/>
                  <a:pt x="522" y="6271"/>
                  <a:pt x="500" y="6230"/>
                </a:cubicBezTo>
                <a:cubicBezTo>
                  <a:pt x="467" y="6169"/>
                  <a:pt x="436" y="6107"/>
                  <a:pt x="407" y="6045"/>
                </a:cubicBezTo>
                <a:cubicBezTo>
                  <a:pt x="377" y="5982"/>
                  <a:pt x="349" y="5919"/>
                  <a:pt x="322" y="5855"/>
                </a:cubicBezTo>
                <a:cubicBezTo>
                  <a:pt x="296" y="5791"/>
                  <a:pt x="271" y="5726"/>
                  <a:pt x="248" y="5661"/>
                </a:cubicBezTo>
                <a:cubicBezTo>
                  <a:pt x="224" y="5596"/>
                  <a:pt x="203" y="5530"/>
                  <a:pt x="182" y="5464"/>
                </a:cubicBezTo>
                <a:cubicBezTo>
                  <a:pt x="162" y="5397"/>
                  <a:pt x="144" y="5331"/>
                  <a:pt x="127" y="5263"/>
                </a:cubicBezTo>
                <a:cubicBezTo>
                  <a:pt x="110" y="5196"/>
                  <a:pt x="95" y="5129"/>
                  <a:pt x="82" y="5061"/>
                </a:cubicBezTo>
                <a:cubicBezTo>
                  <a:pt x="68" y="4993"/>
                  <a:pt x="56" y="4925"/>
                  <a:pt x="46" y="4856"/>
                </a:cubicBezTo>
                <a:cubicBezTo>
                  <a:pt x="36" y="4787"/>
                  <a:pt x="27" y="4719"/>
                  <a:pt x="21" y="4650"/>
                </a:cubicBezTo>
                <a:cubicBezTo>
                  <a:pt x="14" y="4581"/>
                  <a:pt x="9" y="4512"/>
                  <a:pt x="5" y="4443"/>
                </a:cubicBezTo>
                <a:cubicBezTo>
                  <a:pt x="2" y="4373"/>
                  <a:pt x="0" y="4304"/>
                  <a:pt x="0" y="4235"/>
                </a:cubicBezTo>
                <a:cubicBezTo>
                  <a:pt x="0" y="4166"/>
                  <a:pt x="2" y="4096"/>
                  <a:pt x="5" y="4027"/>
                </a:cubicBezTo>
                <a:cubicBezTo>
                  <a:pt x="9" y="3958"/>
                  <a:pt x="14" y="3889"/>
                  <a:pt x="21" y="3820"/>
                </a:cubicBezTo>
                <a:cubicBezTo>
                  <a:pt x="27" y="3751"/>
                  <a:pt x="36" y="3682"/>
                  <a:pt x="46" y="3614"/>
                </a:cubicBezTo>
                <a:cubicBezTo>
                  <a:pt x="56" y="3545"/>
                  <a:pt x="68" y="3477"/>
                  <a:pt x="82" y="3409"/>
                </a:cubicBezTo>
                <a:cubicBezTo>
                  <a:pt x="95" y="3341"/>
                  <a:pt x="110" y="3273"/>
                  <a:pt x="127" y="3206"/>
                </a:cubicBezTo>
                <a:cubicBezTo>
                  <a:pt x="144" y="3138"/>
                  <a:pt x="162" y="3071"/>
                  <a:pt x="182" y="3005"/>
                </a:cubicBezTo>
                <a:cubicBezTo>
                  <a:pt x="203" y="2939"/>
                  <a:pt x="224" y="2873"/>
                  <a:pt x="248" y="2808"/>
                </a:cubicBezTo>
                <a:cubicBezTo>
                  <a:pt x="271" y="2742"/>
                  <a:pt x="296" y="2678"/>
                  <a:pt x="322" y="2614"/>
                </a:cubicBezTo>
                <a:cubicBezTo>
                  <a:pt x="349" y="2550"/>
                  <a:pt x="377" y="2486"/>
                  <a:pt x="407" y="2424"/>
                </a:cubicBezTo>
                <a:cubicBezTo>
                  <a:pt x="436" y="2361"/>
                  <a:pt x="467" y="2299"/>
                  <a:pt x="500" y="2238"/>
                </a:cubicBezTo>
                <a:cubicBezTo>
                  <a:pt x="533" y="2177"/>
                  <a:pt x="567" y="2117"/>
                  <a:pt x="602" y="2057"/>
                </a:cubicBezTo>
                <a:cubicBezTo>
                  <a:pt x="638" y="1998"/>
                  <a:pt x="675" y="1940"/>
                  <a:pt x="714" y="1882"/>
                </a:cubicBezTo>
                <a:cubicBezTo>
                  <a:pt x="752" y="1824"/>
                  <a:pt x="792" y="1768"/>
                  <a:pt x="833" y="1712"/>
                </a:cubicBezTo>
                <a:cubicBezTo>
                  <a:pt x="875" y="1656"/>
                  <a:pt x="917" y="1602"/>
                  <a:pt x="961" y="1548"/>
                </a:cubicBezTo>
                <a:cubicBezTo>
                  <a:pt x="1005" y="1495"/>
                  <a:pt x="1050" y="1442"/>
                  <a:pt x="1098" y="1391"/>
                </a:cubicBezTo>
                <a:cubicBezTo>
                  <a:pt x="1144" y="1340"/>
                  <a:pt x="1192" y="1289"/>
                  <a:pt x="1241" y="1240"/>
                </a:cubicBezTo>
                <a:cubicBezTo>
                  <a:pt x="1290" y="1191"/>
                  <a:pt x="1340" y="1144"/>
                  <a:pt x="1392" y="1097"/>
                </a:cubicBezTo>
                <a:cubicBezTo>
                  <a:pt x="1443" y="1051"/>
                  <a:pt x="1495" y="1005"/>
                  <a:pt x="1549" y="961"/>
                </a:cubicBezTo>
                <a:cubicBezTo>
                  <a:pt x="1602" y="917"/>
                  <a:pt x="1657" y="875"/>
                  <a:pt x="1713" y="834"/>
                </a:cubicBezTo>
                <a:cubicBezTo>
                  <a:pt x="1768" y="792"/>
                  <a:pt x="1825" y="752"/>
                  <a:pt x="1883" y="714"/>
                </a:cubicBezTo>
                <a:cubicBezTo>
                  <a:pt x="1940" y="675"/>
                  <a:pt x="1999" y="638"/>
                  <a:pt x="2058" y="603"/>
                </a:cubicBezTo>
                <a:cubicBezTo>
                  <a:pt x="2118" y="567"/>
                  <a:pt x="2178" y="533"/>
                  <a:pt x="2239" y="500"/>
                </a:cubicBezTo>
                <a:cubicBezTo>
                  <a:pt x="2300" y="468"/>
                  <a:pt x="2362" y="437"/>
                  <a:pt x="2425" y="407"/>
                </a:cubicBezTo>
                <a:cubicBezTo>
                  <a:pt x="2487" y="377"/>
                  <a:pt x="2550" y="349"/>
                  <a:pt x="2614" y="323"/>
                </a:cubicBezTo>
                <a:cubicBezTo>
                  <a:pt x="2678" y="296"/>
                  <a:pt x="2743" y="271"/>
                  <a:pt x="2808" y="248"/>
                </a:cubicBezTo>
                <a:cubicBezTo>
                  <a:pt x="2874" y="225"/>
                  <a:pt x="2939" y="203"/>
                  <a:pt x="3006" y="183"/>
                </a:cubicBezTo>
                <a:cubicBezTo>
                  <a:pt x="3072" y="163"/>
                  <a:pt x="3139" y="144"/>
                  <a:pt x="3206" y="127"/>
                </a:cubicBezTo>
                <a:cubicBezTo>
                  <a:pt x="3273" y="111"/>
                  <a:pt x="3341" y="95"/>
                  <a:pt x="3409" y="82"/>
                </a:cubicBezTo>
                <a:cubicBezTo>
                  <a:pt x="3477" y="68"/>
                  <a:pt x="3545" y="56"/>
                  <a:pt x="3613" y="46"/>
                </a:cubicBezTo>
                <a:cubicBezTo>
                  <a:pt x="3682" y="36"/>
                  <a:pt x="3751" y="28"/>
                  <a:pt x="3820" y="21"/>
                </a:cubicBezTo>
                <a:cubicBezTo>
                  <a:pt x="3889" y="14"/>
                  <a:pt x="3958" y="9"/>
                  <a:pt x="4027" y="6"/>
                </a:cubicBezTo>
                <a:cubicBezTo>
                  <a:pt x="4096" y="2"/>
                  <a:pt x="4165" y="0"/>
                  <a:pt x="4234" y="0"/>
                </a:cubicBezTo>
                <a:cubicBezTo>
                  <a:pt x="4304" y="0"/>
                  <a:pt x="4373" y="2"/>
                  <a:pt x="4442" y="6"/>
                </a:cubicBezTo>
                <a:cubicBezTo>
                  <a:pt x="4511" y="9"/>
                  <a:pt x="4580" y="14"/>
                  <a:pt x="4649" y="21"/>
                </a:cubicBezTo>
                <a:cubicBezTo>
                  <a:pt x="4718" y="28"/>
                  <a:pt x="4787" y="36"/>
                  <a:pt x="4856" y="46"/>
                </a:cubicBezTo>
                <a:cubicBezTo>
                  <a:pt x="4924" y="56"/>
                  <a:pt x="4992" y="68"/>
                  <a:pt x="5060" y="82"/>
                </a:cubicBezTo>
                <a:cubicBezTo>
                  <a:pt x="5128" y="95"/>
                  <a:pt x="5196" y="111"/>
                  <a:pt x="5263" y="127"/>
                </a:cubicBezTo>
                <a:cubicBezTo>
                  <a:pt x="5330" y="144"/>
                  <a:pt x="5397" y="163"/>
                  <a:pt x="5463" y="183"/>
                </a:cubicBezTo>
                <a:cubicBezTo>
                  <a:pt x="5530" y="203"/>
                  <a:pt x="5595" y="225"/>
                  <a:pt x="5661" y="248"/>
                </a:cubicBezTo>
                <a:cubicBezTo>
                  <a:pt x="5726" y="271"/>
                  <a:pt x="5791" y="296"/>
                  <a:pt x="5855" y="323"/>
                </a:cubicBezTo>
                <a:cubicBezTo>
                  <a:pt x="5919" y="349"/>
                  <a:pt x="5982" y="377"/>
                  <a:pt x="6044" y="407"/>
                </a:cubicBezTo>
                <a:cubicBezTo>
                  <a:pt x="6107" y="437"/>
                  <a:pt x="6169" y="468"/>
                  <a:pt x="6230" y="500"/>
                </a:cubicBezTo>
                <a:cubicBezTo>
                  <a:pt x="6271" y="522"/>
                  <a:pt x="6311" y="545"/>
                  <a:pt x="6351" y="568"/>
                </a:cubicBezTo>
                <a:lnTo>
                  <a:pt x="6351" y="6351"/>
                </a:lnTo>
                <a:close/>
              </a:path>
            </a:pathLst>
          </a:custGeom>
          <a:solidFill>
            <a:srgbClr val="3B82F6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419" name="图片 4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781680"/>
            <a:ext cx="12191760" cy="75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0" name="任意多边形 419"/>
          <p:cNvSpPr/>
          <p:nvPr/>
        </p:nvSpPr>
        <p:spPr>
          <a:xfrm>
            <a:off x="5638680" y="1304640"/>
            <a:ext cx="914760" cy="914760"/>
          </a:xfrm>
          <a:custGeom>
            <a:avLst/>
            <a:gdLst/>
            <a:ahLst/>
            <a:cxnLst/>
            <a:rect l="0" t="0" r="r" b="b"/>
            <a:pathLst>
              <a:path w="2541" h="2541">
                <a:moveTo>
                  <a:pt x="2541" y="1271"/>
                </a:moveTo>
                <a:cubicBezTo>
                  <a:pt x="2541" y="1313"/>
                  <a:pt x="2539" y="1354"/>
                  <a:pt x="2535" y="1396"/>
                </a:cubicBezTo>
                <a:cubicBezTo>
                  <a:pt x="2531" y="1437"/>
                  <a:pt x="2525" y="1478"/>
                  <a:pt x="2516" y="1519"/>
                </a:cubicBezTo>
                <a:cubicBezTo>
                  <a:pt x="2508" y="1560"/>
                  <a:pt x="2498" y="1600"/>
                  <a:pt x="2486" y="1640"/>
                </a:cubicBezTo>
                <a:cubicBezTo>
                  <a:pt x="2474" y="1680"/>
                  <a:pt x="2460" y="1719"/>
                  <a:pt x="2444" y="1757"/>
                </a:cubicBezTo>
                <a:cubicBezTo>
                  <a:pt x="2428" y="1796"/>
                  <a:pt x="2410" y="1833"/>
                  <a:pt x="2391" y="1870"/>
                </a:cubicBezTo>
                <a:cubicBezTo>
                  <a:pt x="2371" y="1907"/>
                  <a:pt x="2350" y="1942"/>
                  <a:pt x="2327" y="1977"/>
                </a:cubicBezTo>
                <a:cubicBezTo>
                  <a:pt x="2304" y="2011"/>
                  <a:pt x="2279" y="2045"/>
                  <a:pt x="2253" y="2077"/>
                </a:cubicBezTo>
                <a:cubicBezTo>
                  <a:pt x="2226" y="2109"/>
                  <a:pt x="2198" y="2140"/>
                  <a:pt x="2169" y="2169"/>
                </a:cubicBezTo>
                <a:cubicBezTo>
                  <a:pt x="2139" y="2199"/>
                  <a:pt x="2109" y="2227"/>
                  <a:pt x="2077" y="2253"/>
                </a:cubicBezTo>
                <a:cubicBezTo>
                  <a:pt x="2044" y="2279"/>
                  <a:pt x="2011" y="2304"/>
                  <a:pt x="1976" y="2327"/>
                </a:cubicBezTo>
                <a:cubicBezTo>
                  <a:pt x="1942" y="2350"/>
                  <a:pt x="1906" y="2372"/>
                  <a:pt x="1870" y="2391"/>
                </a:cubicBezTo>
                <a:cubicBezTo>
                  <a:pt x="1833" y="2411"/>
                  <a:pt x="1795" y="2429"/>
                  <a:pt x="1757" y="2445"/>
                </a:cubicBezTo>
                <a:cubicBezTo>
                  <a:pt x="1718" y="2461"/>
                  <a:pt x="1679" y="2475"/>
                  <a:pt x="1639" y="2487"/>
                </a:cubicBezTo>
                <a:cubicBezTo>
                  <a:pt x="1600" y="2499"/>
                  <a:pt x="1559" y="2509"/>
                  <a:pt x="1519" y="2517"/>
                </a:cubicBezTo>
                <a:cubicBezTo>
                  <a:pt x="1478" y="2525"/>
                  <a:pt x="1437" y="2531"/>
                  <a:pt x="1395" y="2535"/>
                </a:cubicBezTo>
                <a:cubicBezTo>
                  <a:pt x="1354" y="2539"/>
                  <a:pt x="1312" y="2541"/>
                  <a:pt x="1271" y="2541"/>
                </a:cubicBezTo>
                <a:cubicBezTo>
                  <a:pt x="1229" y="2541"/>
                  <a:pt x="1188" y="2539"/>
                  <a:pt x="1146" y="2535"/>
                </a:cubicBezTo>
                <a:cubicBezTo>
                  <a:pt x="1105" y="2531"/>
                  <a:pt x="1064" y="2525"/>
                  <a:pt x="1023" y="2517"/>
                </a:cubicBezTo>
                <a:cubicBezTo>
                  <a:pt x="982" y="2509"/>
                  <a:pt x="942" y="2499"/>
                  <a:pt x="902" y="2487"/>
                </a:cubicBezTo>
                <a:cubicBezTo>
                  <a:pt x="862" y="2475"/>
                  <a:pt x="822" y="2461"/>
                  <a:pt x="784" y="2445"/>
                </a:cubicBezTo>
                <a:cubicBezTo>
                  <a:pt x="745" y="2429"/>
                  <a:pt x="708" y="2411"/>
                  <a:pt x="671" y="2391"/>
                </a:cubicBezTo>
                <a:cubicBezTo>
                  <a:pt x="634" y="2372"/>
                  <a:pt x="599" y="2350"/>
                  <a:pt x="564" y="2327"/>
                </a:cubicBezTo>
                <a:cubicBezTo>
                  <a:pt x="530" y="2304"/>
                  <a:pt x="496" y="2279"/>
                  <a:pt x="464" y="2253"/>
                </a:cubicBezTo>
                <a:cubicBezTo>
                  <a:pt x="432" y="2227"/>
                  <a:pt x="401" y="2199"/>
                  <a:pt x="372" y="2169"/>
                </a:cubicBezTo>
                <a:cubicBezTo>
                  <a:pt x="342" y="2140"/>
                  <a:pt x="314" y="2109"/>
                  <a:pt x="288" y="2077"/>
                </a:cubicBezTo>
                <a:cubicBezTo>
                  <a:pt x="262" y="2045"/>
                  <a:pt x="237" y="2011"/>
                  <a:pt x="214" y="1977"/>
                </a:cubicBezTo>
                <a:cubicBezTo>
                  <a:pt x="191" y="1942"/>
                  <a:pt x="169" y="1907"/>
                  <a:pt x="150" y="1870"/>
                </a:cubicBezTo>
                <a:cubicBezTo>
                  <a:pt x="130" y="1833"/>
                  <a:pt x="112" y="1796"/>
                  <a:pt x="97" y="1757"/>
                </a:cubicBezTo>
                <a:cubicBezTo>
                  <a:pt x="81" y="1719"/>
                  <a:pt x="67" y="1680"/>
                  <a:pt x="55" y="1640"/>
                </a:cubicBezTo>
                <a:cubicBezTo>
                  <a:pt x="42" y="1600"/>
                  <a:pt x="32" y="1560"/>
                  <a:pt x="24" y="1519"/>
                </a:cubicBezTo>
                <a:cubicBezTo>
                  <a:pt x="16" y="1478"/>
                  <a:pt x="10" y="1437"/>
                  <a:pt x="6" y="1396"/>
                </a:cubicBezTo>
                <a:cubicBezTo>
                  <a:pt x="2" y="1354"/>
                  <a:pt x="0" y="1313"/>
                  <a:pt x="0" y="1271"/>
                </a:cubicBezTo>
                <a:cubicBezTo>
                  <a:pt x="0" y="1230"/>
                  <a:pt x="2" y="1188"/>
                  <a:pt x="6" y="1147"/>
                </a:cubicBezTo>
                <a:cubicBezTo>
                  <a:pt x="10" y="1105"/>
                  <a:pt x="16" y="1064"/>
                  <a:pt x="24" y="1024"/>
                </a:cubicBezTo>
                <a:cubicBezTo>
                  <a:pt x="32" y="983"/>
                  <a:pt x="42" y="942"/>
                  <a:pt x="55" y="903"/>
                </a:cubicBezTo>
                <a:cubicBezTo>
                  <a:pt x="67" y="863"/>
                  <a:pt x="81" y="824"/>
                  <a:pt x="97" y="785"/>
                </a:cubicBezTo>
                <a:cubicBezTo>
                  <a:pt x="112" y="747"/>
                  <a:pt x="130" y="709"/>
                  <a:pt x="150" y="673"/>
                </a:cubicBezTo>
                <a:cubicBezTo>
                  <a:pt x="169" y="636"/>
                  <a:pt x="191" y="600"/>
                  <a:pt x="214" y="566"/>
                </a:cubicBezTo>
                <a:cubicBezTo>
                  <a:pt x="237" y="531"/>
                  <a:pt x="262" y="498"/>
                  <a:pt x="288" y="466"/>
                </a:cubicBezTo>
                <a:cubicBezTo>
                  <a:pt x="314" y="433"/>
                  <a:pt x="342" y="403"/>
                  <a:pt x="372" y="373"/>
                </a:cubicBezTo>
                <a:cubicBezTo>
                  <a:pt x="401" y="344"/>
                  <a:pt x="432" y="316"/>
                  <a:pt x="464" y="290"/>
                </a:cubicBezTo>
                <a:cubicBezTo>
                  <a:pt x="496" y="263"/>
                  <a:pt x="530" y="238"/>
                  <a:pt x="564" y="215"/>
                </a:cubicBezTo>
                <a:cubicBezTo>
                  <a:pt x="599" y="192"/>
                  <a:pt x="634" y="170"/>
                  <a:pt x="671" y="150"/>
                </a:cubicBezTo>
                <a:cubicBezTo>
                  <a:pt x="708" y="131"/>
                  <a:pt x="745" y="113"/>
                  <a:pt x="784" y="97"/>
                </a:cubicBezTo>
                <a:cubicBezTo>
                  <a:pt x="822" y="81"/>
                  <a:pt x="862" y="67"/>
                  <a:pt x="902" y="55"/>
                </a:cubicBezTo>
                <a:cubicBezTo>
                  <a:pt x="942" y="43"/>
                  <a:pt x="982" y="33"/>
                  <a:pt x="1023" y="25"/>
                </a:cubicBezTo>
                <a:cubicBezTo>
                  <a:pt x="1064" y="17"/>
                  <a:pt x="1105" y="10"/>
                  <a:pt x="1146" y="6"/>
                </a:cubicBezTo>
                <a:cubicBezTo>
                  <a:pt x="1188" y="2"/>
                  <a:pt x="1229" y="0"/>
                  <a:pt x="1271" y="0"/>
                </a:cubicBezTo>
                <a:cubicBezTo>
                  <a:pt x="1312" y="0"/>
                  <a:pt x="1354" y="2"/>
                  <a:pt x="1395" y="6"/>
                </a:cubicBezTo>
                <a:cubicBezTo>
                  <a:pt x="1437" y="10"/>
                  <a:pt x="1478" y="17"/>
                  <a:pt x="1519" y="25"/>
                </a:cubicBezTo>
                <a:cubicBezTo>
                  <a:pt x="1559" y="33"/>
                  <a:pt x="1600" y="43"/>
                  <a:pt x="1639" y="55"/>
                </a:cubicBezTo>
                <a:cubicBezTo>
                  <a:pt x="1679" y="67"/>
                  <a:pt x="1718" y="81"/>
                  <a:pt x="1757" y="97"/>
                </a:cubicBezTo>
                <a:cubicBezTo>
                  <a:pt x="1795" y="113"/>
                  <a:pt x="1833" y="131"/>
                  <a:pt x="1870" y="150"/>
                </a:cubicBezTo>
                <a:cubicBezTo>
                  <a:pt x="1906" y="170"/>
                  <a:pt x="1942" y="192"/>
                  <a:pt x="1976" y="215"/>
                </a:cubicBezTo>
                <a:cubicBezTo>
                  <a:pt x="2011" y="238"/>
                  <a:pt x="2044" y="263"/>
                  <a:pt x="2077" y="290"/>
                </a:cubicBezTo>
                <a:cubicBezTo>
                  <a:pt x="2109" y="316"/>
                  <a:pt x="2139" y="344"/>
                  <a:pt x="2169" y="373"/>
                </a:cubicBezTo>
                <a:cubicBezTo>
                  <a:pt x="2198" y="403"/>
                  <a:pt x="2226" y="433"/>
                  <a:pt x="2253" y="466"/>
                </a:cubicBezTo>
                <a:cubicBezTo>
                  <a:pt x="2279" y="498"/>
                  <a:pt x="2304" y="531"/>
                  <a:pt x="2327" y="566"/>
                </a:cubicBezTo>
                <a:cubicBezTo>
                  <a:pt x="2350" y="600"/>
                  <a:pt x="2371" y="636"/>
                  <a:pt x="2391" y="673"/>
                </a:cubicBezTo>
                <a:cubicBezTo>
                  <a:pt x="2410" y="709"/>
                  <a:pt x="2428" y="747"/>
                  <a:pt x="2444" y="785"/>
                </a:cubicBezTo>
                <a:cubicBezTo>
                  <a:pt x="2460" y="824"/>
                  <a:pt x="2474" y="863"/>
                  <a:pt x="2486" y="903"/>
                </a:cubicBezTo>
                <a:cubicBezTo>
                  <a:pt x="2498" y="942"/>
                  <a:pt x="2508" y="983"/>
                  <a:pt x="2516" y="1024"/>
                </a:cubicBezTo>
                <a:cubicBezTo>
                  <a:pt x="2525" y="1064"/>
                  <a:pt x="2531" y="1105"/>
                  <a:pt x="2535" y="1147"/>
                </a:cubicBezTo>
                <a:cubicBezTo>
                  <a:pt x="2539" y="1188"/>
                  <a:pt x="2541" y="1230"/>
                  <a:pt x="2541" y="1271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1" name="任意多边形 420"/>
          <p:cNvSpPr/>
          <p:nvPr/>
        </p:nvSpPr>
        <p:spPr>
          <a:xfrm>
            <a:off x="5819040" y="1550160"/>
            <a:ext cx="554400" cy="441720"/>
          </a:xfrm>
          <a:custGeom>
            <a:avLst/>
            <a:gdLst/>
            <a:ahLst/>
            <a:cxnLst/>
            <a:rect l="0" t="0" r="r" b="b"/>
            <a:pathLst>
              <a:path w="1540" h="1227">
                <a:moveTo>
                  <a:pt x="1325" y="596"/>
                </a:moveTo>
                <a:lnTo>
                  <a:pt x="1325" y="604"/>
                </a:lnTo>
                <a:lnTo>
                  <a:pt x="1498" y="431"/>
                </a:lnTo>
                <a:cubicBezTo>
                  <a:pt x="1554" y="377"/>
                  <a:pt x="1554" y="289"/>
                  <a:pt x="1498" y="235"/>
                </a:cubicBezTo>
                <a:lnTo>
                  <a:pt x="1305" y="41"/>
                </a:lnTo>
                <a:cubicBezTo>
                  <a:pt x="1250" y="-13"/>
                  <a:pt x="1162" y="-13"/>
                  <a:pt x="1108" y="41"/>
                </a:cubicBezTo>
                <a:lnTo>
                  <a:pt x="1009" y="141"/>
                </a:lnTo>
                <a:cubicBezTo>
                  <a:pt x="1002" y="140"/>
                  <a:pt x="995" y="139"/>
                  <a:pt x="988" y="139"/>
                </a:cubicBezTo>
                <a:lnTo>
                  <a:pt x="710" y="139"/>
                </a:lnTo>
                <a:cubicBezTo>
                  <a:pt x="618" y="139"/>
                  <a:pt x="543" y="209"/>
                  <a:pt x="533" y="298"/>
                </a:cubicBezTo>
                <a:lnTo>
                  <a:pt x="532" y="298"/>
                </a:lnTo>
                <a:lnTo>
                  <a:pt x="532" y="596"/>
                </a:lnTo>
                <a:cubicBezTo>
                  <a:pt x="532" y="651"/>
                  <a:pt x="576" y="695"/>
                  <a:pt x="631" y="695"/>
                </a:cubicBezTo>
                <a:cubicBezTo>
                  <a:pt x="686" y="695"/>
                  <a:pt x="730" y="651"/>
                  <a:pt x="730" y="596"/>
                </a:cubicBezTo>
                <a:lnTo>
                  <a:pt x="730" y="417"/>
                </a:lnTo>
                <a:lnTo>
                  <a:pt x="730" y="378"/>
                </a:lnTo>
                <a:lnTo>
                  <a:pt x="770" y="378"/>
                </a:lnTo>
                <a:lnTo>
                  <a:pt x="1107" y="378"/>
                </a:lnTo>
                <a:lnTo>
                  <a:pt x="1127" y="378"/>
                </a:lnTo>
                <a:cubicBezTo>
                  <a:pt x="1237" y="378"/>
                  <a:pt x="1325" y="466"/>
                  <a:pt x="1325" y="576"/>
                </a:cubicBezTo>
                <a:lnTo>
                  <a:pt x="1325" y="596"/>
                </a:lnTo>
                <a:moveTo>
                  <a:pt x="810" y="457"/>
                </a:moveTo>
                <a:lnTo>
                  <a:pt x="810" y="596"/>
                </a:lnTo>
                <a:cubicBezTo>
                  <a:pt x="810" y="695"/>
                  <a:pt x="730" y="774"/>
                  <a:pt x="631" y="774"/>
                </a:cubicBezTo>
                <a:cubicBezTo>
                  <a:pt x="532" y="774"/>
                  <a:pt x="452" y="695"/>
                  <a:pt x="452" y="596"/>
                </a:cubicBezTo>
                <a:lnTo>
                  <a:pt x="452" y="302"/>
                </a:lnTo>
                <a:cubicBezTo>
                  <a:pt x="363" y="317"/>
                  <a:pt x="289" y="382"/>
                  <a:pt x="264" y="471"/>
                </a:cubicBezTo>
                <a:lnTo>
                  <a:pt x="223" y="614"/>
                </a:lnTo>
                <a:lnTo>
                  <a:pt x="41" y="795"/>
                </a:lnTo>
                <a:cubicBezTo>
                  <a:pt x="-13" y="850"/>
                  <a:pt x="-13" y="937"/>
                  <a:pt x="41" y="992"/>
                </a:cubicBezTo>
                <a:lnTo>
                  <a:pt x="235" y="1186"/>
                </a:lnTo>
                <a:cubicBezTo>
                  <a:pt x="289" y="1241"/>
                  <a:pt x="377" y="1241"/>
                  <a:pt x="431" y="1186"/>
                </a:cubicBezTo>
                <a:lnTo>
                  <a:pt x="525" y="1092"/>
                </a:lnTo>
                <a:cubicBezTo>
                  <a:pt x="527" y="1092"/>
                  <a:pt x="529" y="1092"/>
                  <a:pt x="532" y="1092"/>
                </a:cubicBezTo>
                <a:lnTo>
                  <a:pt x="929" y="1092"/>
                </a:lnTo>
                <a:cubicBezTo>
                  <a:pt x="994" y="1092"/>
                  <a:pt x="1048" y="1039"/>
                  <a:pt x="1048" y="973"/>
                </a:cubicBezTo>
                <a:cubicBezTo>
                  <a:pt x="1048" y="959"/>
                  <a:pt x="1045" y="946"/>
                  <a:pt x="1041" y="933"/>
                </a:cubicBezTo>
                <a:lnTo>
                  <a:pt x="1048" y="933"/>
                </a:lnTo>
                <a:cubicBezTo>
                  <a:pt x="1113" y="933"/>
                  <a:pt x="1167" y="880"/>
                  <a:pt x="1167" y="814"/>
                </a:cubicBezTo>
                <a:cubicBezTo>
                  <a:pt x="1167" y="783"/>
                  <a:pt x="1154" y="754"/>
                  <a:pt x="1134" y="733"/>
                </a:cubicBezTo>
                <a:cubicBezTo>
                  <a:pt x="1198" y="720"/>
                  <a:pt x="1246" y="664"/>
                  <a:pt x="1246" y="597"/>
                </a:cubicBezTo>
                <a:lnTo>
                  <a:pt x="1246" y="596"/>
                </a:lnTo>
                <a:cubicBezTo>
                  <a:pt x="1246" y="519"/>
                  <a:pt x="1184" y="457"/>
                  <a:pt x="1107" y="457"/>
                </a:cubicBezTo>
                <a:lnTo>
                  <a:pt x="810" y="457"/>
                </a:ln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2" name="文本框 421"/>
          <p:cNvSpPr txBox="1"/>
          <p:nvPr/>
        </p:nvSpPr>
        <p:spPr>
          <a:xfrm>
            <a:off x="5510160" y="2679480"/>
            <a:ext cx="1383030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45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致谢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3" name="文本框 422"/>
          <p:cNvSpPr txBox="1"/>
          <p:nvPr/>
        </p:nvSpPr>
        <p:spPr>
          <a:xfrm>
            <a:off x="4476600" y="4033440"/>
            <a:ext cx="35623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感谢指导教师陈永维教授的悉心指导；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4" name="文本框 423"/>
          <p:cNvSpPr txBox="1"/>
          <p:nvPr/>
        </p:nvSpPr>
        <p:spPr>
          <a:xfrm>
            <a:off x="4476600" y="4452480"/>
            <a:ext cx="35623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感谢学院提供的实验设备与研究条件；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5" name="文本框 424"/>
          <p:cNvSpPr txBox="1"/>
          <p:nvPr/>
        </p:nvSpPr>
        <p:spPr>
          <a:xfrm>
            <a:off x="4572000" y="4880880"/>
            <a:ext cx="3048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感谢参考文献作者的研究成果支持。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426" name="图片 425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680" y="3619440"/>
            <a:ext cx="914040" cy="56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9775800" y="0"/>
            <a:ext cx="2416320" cy="2795040"/>
          </a:xfrm>
          <a:custGeom>
            <a:avLst/>
            <a:gdLst/>
            <a:ahLst/>
            <a:cxnLst/>
            <a:rect l="0" t="0" r="r" b="b"/>
            <a:pathLst>
              <a:path w="6712" h="7764">
                <a:moveTo>
                  <a:pt x="2270" y="501"/>
                </a:moveTo>
                <a:cubicBezTo>
                  <a:pt x="2460" y="610"/>
                  <a:pt x="2525" y="852"/>
                  <a:pt x="2415" y="1043"/>
                </a:cubicBezTo>
                <a:lnTo>
                  <a:pt x="1526" y="2584"/>
                </a:lnTo>
                <a:cubicBezTo>
                  <a:pt x="1471" y="2679"/>
                  <a:pt x="1381" y="2747"/>
                  <a:pt x="1275" y="2771"/>
                </a:cubicBezTo>
                <a:cubicBezTo>
                  <a:pt x="1168" y="2795"/>
                  <a:pt x="1058" y="2777"/>
                  <a:pt x="966" y="2718"/>
                </a:cubicBezTo>
                <a:lnTo>
                  <a:pt x="180" y="2209"/>
                </a:lnTo>
                <a:cubicBezTo>
                  <a:pt x="-3" y="2089"/>
                  <a:pt x="-55" y="1843"/>
                  <a:pt x="63" y="1659"/>
                </a:cubicBezTo>
                <a:cubicBezTo>
                  <a:pt x="181" y="1475"/>
                  <a:pt x="428" y="1423"/>
                  <a:pt x="611" y="1543"/>
                </a:cubicBezTo>
                <a:lnTo>
                  <a:pt x="1045" y="1824"/>
                </a:lnTo>
                <a:lnTo>
                  <a:pt x="1725" y="645"/>
                </a:lnTo>
                <a:cubicBezTo>
                  <a:pt x="1835" y="454"/>
                  <a:pt x="2077" y="389"/>
                  <a:pt x="2268" y="499"/>
                </a:cubicBezTo>
                <a:lnTo>
                  <a:pt x="2270" y="501"/>
                </a:lnTo>
                <a:moveTo>
                  <a:pt x="2820" y="3089"/>
                </a:moveTo>
                <a:cubicBezTo>
                  <a:pt x="3010" y="3198"/>
                  <a:pt x="3076" y="3440"/>
                  <a:pt x="2965" y="3631"/>
                </a:cubicBezTo>
                <a:lnTo>
                  <a:pt x="2076" y="5173"/>
                </a:lnTo>
                <a:cubicBezTo>
                  <a:pt x="2021" y="5268"/>
                  <a:pt x="1931" y="5336"/>
                  <a:pt x="1825" y="5360"/>
                </a:cubicBezTo>
                <a:cubicBezTo>
                  <a:pt x="1718" y="5384"/>
                  <a:pt x="1608" y="5366"/>
                  <a:pt x="1516" y="5307"/>
                </a:cubicBezTo>
                <a:lnTo>
                  <a:pt x="730" y="4798"/>
                </a:lnTo>
                <a:cubicBezTo>
                  <a:pt x="546" y="4679"/>
                  <a:pt x="493" y="4433"/>
                  <a:pt x="613" y="4250"/>
                </a:cubicBezTo>
                <a:cubicBezTo>
                  <a:pt x="733" y="4067"/>
                  <a:pt x="979" y="4013"/>
                  <a:pt x="1162" y="4133"/>
                </a:cubicBezTo>
                <a:lnTo>
                  <a:pt x="1595" y="4415"/>
                </a:lnTo>
                <a:lnTo>
                  <a:pt x="2276" y="3235"/>
                </a:lnTo>
                <a:cubicBezTo>
                  <a:pt x="2386" y="3044"/>
                  <a:pt x="2627" y="2979"/>
                  <a:pt x="2818" y="3089"/>
                </a:cubicBezTo>
                <a:lnTo>
                  <a:pt x="2820" y="3089"/>
                </a:lnTo>
                <a:moveTo>
                  <a:pt x="3632" y="1188"/>
                </a:moveTo>
                <a:cubicBezTo>
                  <a:pt x="3571" y="902"/>
                  <a:pt x="3754" y="621"/>
                  <a:pt x="4040" y="561"/>
                </a:cubicBezTo>
                <a:lnTo>
                  <a:pt x="6680" y="0"/>
                </a:lnTo>
                <a:lnTo>
                  <a:pt x="6712" y="0"/>
                </a:lnTo>
                <a:lnTo>
                  <a:pt x="6712" y="1075"/>
                </a:lnTo>
                <a:lnTo>
                  <a:pt x="4260" y="1596"/>
                </a:lnTo>
                <a:cubicBezTo>
                  <a:pt x="3974" y="1657"/>
                  <a:pt x="3693" y="1475"/>
                  <a:pt x="3632" y="1188"/>
                </a:cubicBezTo>
                <a:moveTo>
                  <a:pt x="4182" y="3776"/>
                </a:moveTo>
                <a:cubicBezTo>
                  <a:pt x="4122" y="3490"/>
                  <a:pt x="4304" y="3209"/>
                  <a:pt x="4590" y="3149"/>
                </a:cubicBezTo>
                <a:lnTo>
                  <a:pt x="6712" y="2698"/>
                </a:lnTo>
                <a:lnTo>
                  <a:pt x="6712" y="3780"/>
                </a:lnTo>
                <a:lnTo>
                  <a:pt x="4810" y="4185"/>
                </a:lnTo>
                <a:cubicBezTo>
                  <a:pt x="4524" y="4246"/>
                  <a:pt x="4243" y="4064"/>
                  <a:pt x="4182" y="3776"/>
                </a:cubicBezTo>
                <a:moveTo>
                  <a:pt x="3697" y="6585"/>
                </a:moveTo>
                <a:cubicBezTo>
                  <a:pt x="3636" y="6299"/>
                  <a:pt x="3819" y="6019"/>
                  <a:pt x="4105" y="5958"/>
                </a:cubicBezTo>
                <a:lnTo>
                  <a:pt x="6712" y="5403"/>
                </a:lnTo>
                <a:lnTo>
                  <a:pt x="6712" y="6485"/>
                </a:lnTo>
                <a:lnTo>
                  <a:pt x="4325" y="6993"/>
                </a:lnTo>
                <a:cubicBezTo>
                  <a:pt x="4039" y="7054"/>
                  <a:pt x="3758" y="6872"/>
                  <a:pt x="3697" y="6585"/>
                </a:cubicBezTo>
                <a:moveTo>
                  <a:pt x="1720" y="6194"/>
                </a:moveTo>
                <a:cubicBezTo>
                  <a:pt x="1745" y="6189"/>
                  <a:pt x="1771" y="6184"/>
                  <a:pt x="1797" y="6182"/>
                </a:cubicBezTo>
                <a:cubicBezTo>
                  <a:pt x="1822" y="6179"/>
                  <a:pt x="1848" y="6177"/>
                  <a:pt x="1874" y="6177"/>
                </a:cubicBezTo>
                <a:cubicBezTo>
                  <a:pt x="1900" y="6176"/>
                  <a:pt x="1926" y="6177"/>
                  <a:pt x="1952" y="6179"/>
                </a:cubicBezTo>
                <a:cubicBezTo>
                  <a:pt x="1978" y="6182"/>
                  <a:pt x="2004" y="6185"/>
                  <a:pt x="2029" y="6190"/>
                </a:cubicBezTo>
                <a:cubicBezTo>
                  <a:pt x="2055" y="6195"/>
                  <a:pt x="2080" y="6201"/>
                  <a:pt x="2105" y="6208"/>
                </a:cubicBezTo>
                <a:cubicBezTo>
                  <a:pt x="2130" y="6215"/>
                  <a:pt x="2155" y="6223"/>
                  <a:pt x="2179" y="6233"/>
                </a:cubicBezTo>
                <a:cubicBezTo>
                  <a:pt x="2203" y="6243"/>
                  <a:pt x="2227" y="6254"/>
                  <a:pt x="2250" y="6266"/>
                </a:cubicBezTo>
                <a:cubicBezTo>
                  <a:pt x="2273" y="6277"/>
                  <a:pt x="2295" y="6291"/>
                  <a:pt x="2317" y="6305"/>
                </a:cubicBezTo>
                <a:cubicBezTo>
                  <a:pt x="2339" y="6319"/>
                  <a:pt x="2360" y="6334"/>
                  <a:pt x="2380" y="6350"/>
                </a:cubicBezTo>
                <a:cubicBezTo>
                  <a:pt x="2400" y="6366"/>
                  <a:pt x="2420" y="6384"/>
                  <a:pt x="2439" y="6402"/>
                </a:cubicBezTo>
                <a:cubicBezTo>
                  <a:pt x="2457" y="6420"/>
                  <a:pt x="2475" y="6439"/>
                  <a:pt x="2492" y="6459"/>
                </a:cubicBezTo>
                <a:cubicBezTo>
                  <a:pt x="2508" y="6479"/>
                  <a:pt x="2524" y="6499"/>
                  <a:pt x="2539" y="6521"/>
                </a:cubicBezTo>
                <a:cubicBezTo>
                  <a:pt x="2554" y="6542"/>
                  <a:pt x="2567" y="6564"/>
                  <a:pt x="2580" y="6587"/>
                </a:cubicBezTo>
                <a:cubicBezTo>
                  <a:pt x="2592" y="6610"/>
                  <a:pt x="2604" y="6633"/>
                  <a:pt x="2614" y="6657"/>
                </a:cubicBezTo>
                <a:cubicBezTo>
                  <a:pt x="2624" y="6681"/>
                  <a:pt x="2633" y="6705"/>
                  <a:pt x="2641" y="6730"/>
                </a:cubicBezTo>
                <a:cubicBezTo>
                  <a:pt x="2649" y="6755"/>
                  <a:pt x="2656" y="6780"/>
                  <a:pt x="2661" y="6805"/>
                </a:cubicBezTo>
                <a:cubicBezTo>
                  <a:pt x="2667" y="6831"/>
                  <a:pt x="2671" y="6856"/>
                  <a:pt x="2674" y="6882"/>
                </a:cubicBezTo>
                <a:cubicBezTo>
                  <a:pt x="2676" y="6908"/>
                  <a:pt x="2678" y="6934"/>
                  <a:pt x="2678" y="6960"/>
                </a:cubicBezTo>
                <a:cubicBezTo>
                  <a:pt x="2679" y="6986"/>
                  <a:pt x="2678" y="7012"/>
                  <a:pt x="2676" y="7038"/>
                </a:cubicBezTo>
                <a:cubicBezTo>
                  <a:pt x="2673" y="7064"/>
                  <a:pt x="2670" y="7089"/>
                  <a:pt x="2665" y="7115"/>
                </a:cubicBezTo>
                <a:cubicBezTo>
                  <a:pt x="2660" y="7141"/>
                  <a:pt x="2654" y="7166"/>
                  <a:pt x="2647" y="7191"/>
                </a:cubicBezTo>
                <a:cubicBezTo>
                  <a:pt x="2640" y="7216"/>
                  <a:pt x="2632" y="7240"/>
                  <a:pt x="2622" y="7264"/>
                </a:cubicBezTo>
                <a:cubicBezTo>
                  <a:pt x="2612" y="7289"/>
                  <a:pt x="2602" y="7312"/>
                  <a:pt x="2590" y="7335"/>
                </a:cubicBezTo>
                <a:cubicBezTo>
                  <a:pt x="2578" y="7358"/>
                  <a:pt x="2565" y="7381"/>
                  <a:pt x="2550" y="7403"/>
                </a:cubicBezTo>
                <a:cubicBezTo>
                  <a:pt x="2536" y="7424"/>
                  <a:pt x="2521" y="7446"/>
                  <a:pt x="2505" y="7466"/>
                </a:cubicBezTo>
                <a:cubicBezTo>
                  <a:pt x="2489" y="7486"/>
                  <a:pt x="2471" y="7506"/>
                  <a:pt x="2453" y="7524"/>
                </a:cubicBezTo>
                <a:cubicBezTo>
                  <a:pt x="2435" y="7543"/>
                  <a:pt x="2416" y="7561"/>
                  <a:pt x="2396" y="7577"/>
                </a:cubicBezTo>
                <a:cubicBezTo>
                  <a:pt x="2376" y="7594"/>
                  <a:pt x="2356" y="7610"/>
                  <a:pt x="2334" y="7625"/>
                </a:cubicBezTo>
                <a:cubicBezTo>
                  <a:pt x="2313" y="7639"/>
                  <a:pt x="2291" y="7653"/>
                  <a:pt x="2268" y="7665"/>
                </a:cubicBezTo>
                <a:cubicBezTo>
                  <a:pt x="2245" y="7678"/>
                  <a:pt x="2222" y="7689"/>
                  <a:pt x="2198" y="7700"/>
                </a:cubicBezTo>
                <a:cubicBezTo>
                  <a:pt x="2174" y="7710"/>
                  <a:pt x="2150" y="7719"/>
                  <a:pt x="2125" y="7727"/>
                </a:cubicBezTo>
                <a:cubicBezTo>
                  <a:pt x="2100" y="7735"/>
                  <a:pt x="2075" y="7741"/>
                  <a:pt x="2050" y="7747"/>
                </a:cubicBezTo>
                <a:cubicBezTo>
                  <a:pt x="2024" y="7752"/>
                  <a:pt x="1999" y="7756"/>
                  <a:pt x="1973" y="7759"/>
                </a:cubicBezTo>
                <a:cubicBezTo>
                  <a:pt x="1947" y="7762"/>
                  <a:pt x="1921" y="7764"/>
                  <a:pt x="1895" y="7764"/>
                </a:cubicBezTo>
                <a:cubicBezTo>
                  <a:pt x="1869" y="7764"/>
                  <a:pt x="1843" y="7763"/>
                  <a:pt x="1817" y="7761"/>
                </a:cubicBezTo>
                <a:cubicBezTo>
                  <a:pt x="1791" y="7759"/>
                  <a:pt x="1766" y="7756"/>
                  <a:pt x="1740" y="7751"/>
                </a:cubicBezTo>
                <a:cubicBezTo>
                  <a:pt x="1714" y="7746"/>
                  <a:pt x="1689" y="7740"/>
                  <a:pt x="1664" y="7733"/>
                </a:cubicBezTo>
                <a:cubicBezTo>
                  <a:pt x="1639" y="7726"/>
                  <a:pt x="1615" y="7717"/>
                  <a:pt x="1591" y="7708"/>
                </a:cubicBezTo>
                <a:cubicBezTo>
                  <a:pt x="1566" y="7698"/>
                  <a:pt x="1543" y="7687"/>
                  <a:pt x="1520" y="7675"/>
                </a:cubicBezTo>
                <a:cubicBezTo>
                  <a:pt x="1497" y="7663"/>
                  <a:pt x="1474" y="7650"/>
                  <a:pt x="1452" y="7636"/>
                </a:cubicBezTo>
                <a:cubicBezTo>
                  <a:pt x="1431" y="7622"/>
                  <a:pt x="1410" y="7607"/>
                  <a:pt x="1389" y="7590"/>
                </a:cubicBezTo>
                <a:cubicBezTo>
                  <a:pt x="1369" y="7574"/>
                  <a:pt x="1349" y="7557"/>
                  <a:pt x="1331" y="7539"/>
                </a:cubicBezTo>
                <a:cubicBezTo>
                  <a:pt x="1312" y="7521"/>
                  <a:pt x="1295" y="7502"/>
                  <a:pt x="1278" y="7482"/>
                </a:cubicBezTo>
                <a:cubicBezTo>
                  <a:pt x="1261" y="7462"/>
                  <a:pt x="1245" y="7441"/>
                  <a:pt x="1231" y="7420"/>
                </a:cubicBezTo>
                <a:cubicBezTo>
                  <a:pt x="1216" y="7399"/>
                  <a:pt x="1202" y="7376"/>
                  <a:pt x="1190" y="7354"/>
                </a:cubicBezTo>
                <a:cubicBezTo>
                  <a:pt x="1177" y="7331"/>
                  <a:pt x="1166" y="7308"/>
                  <a:pt x="1155" y="7284"/>
                </a:cubicBezTo>
                <a:cubicBezTo>
                  <a:pt x="1145" y="7260"/>
                  <a:pt x="1136" y="7235"/>
                  <a:pt x="1128" y="7211"/>
                </a:cubicBezTo>
                <a:cubicBezTo>
                  <a:pt x="1120" y="7186"/>
                  <a:pt x="1114" y="7161"/>
                  <a:pt x="1108" y="7135"/>
                </a:cubicBezTo>
                <a:cubicBezTo>
                  <a:pt x="1103" y="7110"/>
                  <a:pt x="1099" y="7084"/>
                  <a:pt x="1096" y="7059"/>
                </a:cubicBezTo>
                <a:cubicBezTo>
                  <a:pt x="1093" y="7033"/>
                  <a:pt x="1091" y="7007"/>
                  <a:pt x="1091" y="6981"/>
                </a:cubicBezTo>
                <a:cubicBezTo>
                  <a:pt x="1091" y="6955"/>
                  <a:pt x="1092" y="6929"/>
                  <a:pt x="1094" y="6903"/>
                </a:cubicBezTo>
                <a:cubicBezTo>
                  <a:pt x="1096" y="6877"/>
                  <a:pt x="1100" y="6851"/>
                  <a:pt x="1104" y="6826"/>
                </a:cubicBezTo>
                <a:cubicBezTo>
                  <a:pt x="1109" y="6800"/>
                  <a:pt x="1115" y="6775"/>
                  <a:pt x="1122" y="6750"/>
                </a:cubicBezTo>
                <a:cubicBezTo>
                  <a:pt x="1129" y="6725"/>
                  <a:pt x="1138" y="6700"/>
                  <a:pt x="1147" y="6676"/>
                </a:cubicBezTo>
                <a:cubicBezTo>
                  <a:pt x="1157" y="6652"/>
                  <a:pt x="1168" y="6628"/>
                  <a:pt x="1180" y="6605"/>
                </a:cubicBezTo>
                <a:cubicBezTo>
                  <a:pt x="1192" y="6582"/>
                  <a:pt x="1205" y="6560"/>
                  <a:pt x="1219" y="6538"/>
                </a:cubicBezTo>
                <a:cubicBezTo>
                  <a:pt x="1233" y="6516"/>
                  <a:pt x="1248" y="6495"/>
                  <a:pt x="1265" y="6475"/>
                </a:cubicBezTo>
                <a:cubicBezTo>
                  <a:pt x="1281" y="6455"/>
                  <a:pt x="1298" y="6435"/>
                  <a:pt x="1316" y="6416"/>
                </a:cubicBezTo>
                <a:cubicBezTo>
                  <a:pt x="1334" y="6398"/>
                  <a:pt x="1353" y="6380"/>
                  <a:pt x="1373" y="6363"/>
                </a:cubicBezTo>
                <a:cubicBezTo>
                  <a:pt x="1393" y="6347"/>
                  <a:pt x="1414" y="6331"/>
                  <a:pt x="1435" y="6316"/>
                </a:cubicBezTo>
                <a:cubicBezTo>
                  <a:pt x="1457" y="6301"/>
                  <a:pt x="1479" y="6288"/>
                  <a:pt x="1501" y="6275"/>
                </a:cubicBezTo>
                <a:cubicBezTo>
                  <a:pt x="1524" y="6263"/>
                  <a:pt x="1547" y="6251"/>
                  <a:pt x="1571" y="6241"/>
                </a:cubicBezTo>
                <a:cubicBezTo>
                  <a:pt x="1595" y="6231"/>
                  <a:pt x="1620" y="6222"/>
                  <a:pt x="1644" y="6214"/>
                </a:cubicBezTo>
                <a:cubicBezTo>
                  <a:pt x="1669" y="6206"/>
                  <a:pt x="1694" y="6199"/>
                  <a:pt x="1720" y="6194"/>
                </a:cubicBezTo>
                <a:close/>
              </a:path>
            </a:pathLst>
          </a:custGeom>
          <a:solidFill>
            <a:srgbClr val="3B82F6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609480" y="1180800"/>
            <a:ext cx="762120" cy="57600"/>
          </a:xfrm>
          <a:custGeom>
            <a:avLst/>
            <a:gdLst/>
            <a:ahLst/>
            <a:cxnLst/>
            <a:rect l="0" t="0" r="r" b="b"/>
            <a:pathLst>
              <a:path w="2117" h="160">
                <a:moveTo>
                  <a:pt x="0" y="80"/>
                </a:move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2038" y="0"/>
                </a:lnTo>
                <a:cubicBezTo>
                  <a:pt x="2049" y="0"/>
                  <a:pt x="2059" y="2"/>
                  <a:pt x="2068" y="6"/>
                </a:cubicBezTo>
                <a:cubicBezTo>
                  <a:pt x="2078" y="10"/>
                  <a:pt x="2087" y="16"/>
                  <a:pt x="2094" y="24"/>
                </a:cubicBezTo>
                <a:cubicBezTo>
                  <a:pt x="2102" y="31"/>
                  <a:pt x="2107" y="40"/>
                  <a:pt x="2111" y="49"/>
                </a:cubicBezTo>
                <a:cubicBezTo>
                  <a:pt x="2115" y="59"/>
                  <a:pt x="2117" y="69"/>
                  <a:pt x="2117" y="80"/>
                </a:cubicBezTo>
                <a:cubicBezTo>
                  <a:pt x="2117" y="90"/>
                  <a:pt x="2115" y="100"/>
                  <a:pt x="2111" y="110"/>
                </a:cubicBezTo>
                <a:cubicBezTo>
                  <a:pt x="2107" y="121"/>
                  <a:pt x="2102" y="129"/>
                  <a:pt x="2094" y="137"/>
                </a:cubicBezTo>
                <a:cubicBezTo>
                  <a:pt x="2087" y="144"/>
                  <a:pt x="2078" y="150"/>
                  <a:pt x="2068" y="154"/>
                </a:cubicBezTo>
                <a:cubicBezTo>
                  <a:pt x="2059" y="158"/>
                  <a:pt x="2049" y="160"/>
                  <a:pt x="2038" y="160"/>
                </a:cubicBezTo>
                <a:lnTo>
                  <a:pt x="79" y="160"/>
                </a:ln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0"/>
                </a:cubicBezTo>
                <a:cubicBezTo>
                  <a:pt x="2" y="100"/>
                  <a:pt x="0" y="90"/>
                  <a:pt x="0" y="8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609480" y="12286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30"/>
                </a:moveTo>
                <a:cubicBezTo>
                  <a:pt x="1059" y="565"/>
                  <a:pt x="1056" y="599"/>
                  <a:pt x="1049" y="633"/>
                </a:cubicBezTo>
                <a:cubicBezTo>
                  <a:pt x="1042" y="667"/>
                  <a:pt x="1032" y="700"/>
                  <a:pt x="1019" y="732"/>
                </a:cubicBezTo>
                <a:cubicBezTo>
                  <a:pt x="1006" y="764"/>
                  <a:pt x="989" y="795"/>
                  <a:pt x="970" y="824"/>
                </a:cubicBezTo>
                <a:cubicBezTo>
                  <a:pt x="950" y="853"/>
                  <a:pt x="928" y="879"/>
                  <a:pt x="903" y="904"/>
                </a:cubicBezTo>
                <a:cubicBezTo>
                  <a:pt x="879" y="929"/>
                  <a:pt x="852" y="950"/>
                  <a:pt x="823" y="970"/>
                </a:cubicBezTo>
                <a:cubicBezTo>
                  <a:pt x="794" y="989"/>
                  <a:pt x="764" y="1005"/>
                  <a:pt x="732" y="1019"/>
                </a:cubicBezTo>
                <a:cubicBezTo>
                  <a:pt x="699" y="1032"/>
                  <a:pt x="666" y="1042"/>
                  <a:pt x="632" y="1049"/>
                </a:cubicBezTo>
                <a:cubicBezTo>
                  <a:pt x="598" y="1056"/>
                  <a:pt x="564" y="1059"/>
                  <a:pt x="529" y="1059"/>
                </a:cubicBezTo>
                <a:cubicBezTo>
                  <a:pt x="494" y="1059"/>
                  <a:pt x="460" y="1056"/>
                  <a:pt x="426" y="1049"/>
                </a:cubicBezTo>
                <a:cubicBezTo>
                  <a:pt x="392" y="1042"/>
                  <a:pt x="359" y="1032"/>
                  <a:pt x="326" y="1019"/>
                </a:cubicBezTo>
                <a:cubicBezTo>
                  <a:pt x="294" y="1005"/>
                  <a:pt x="264" y="989"/>
                  <a:pt x="235" y="970"/>
                </a:cubicBezTo>
                <a:cubicBezTo>
                  <a:pt x="206" y="950"/>
                  <a:pt x="179" y="929"/>
                  <a:pt x="155" y="904"/>
                </a:cubicBezTo>
                <a:cubicBezTo>
                  <a:pt x="130" y="879"/>
                  <a:pt x="108" y="853"/>
                  <a:pt x="89" y="824"/>
                </a:cubicBezTo>
                <a:cubicBezTo>
                  <a:pt x="70" y="795"/>
                  <a:pt x="53" y="764"/>
                  <a:pt x="40" y="732"/>
                </a:cubicBezTo>
                <a:cubicBezTo>
                  <a:pt x="27" y="700"/>
                  <a:pt x="17" y="667"/>
                  <a:pt x="10" y="633"/>
                </a:cubicBezTo>
                <a:cubicBezTo>
                  <a:pt x="3" y="599"/>
                  <a:pt x="0" y="565"/>
                  <a:pt x="0" y="530"/>
                </a:cubicBezTo>
                <a:cubicBezTo>
                  <a:pt x="0" y="495"/>
                  <a:pt x="3" y="461"/>
                  <a:pt x="10" y="427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3" y="295"/>
                  <a:pt x="70" y="264"/>
                  <a:pt x="89" y="235"/>
                </a:cubicBezTo>
                <a:cubicBezTo>
                  <a:pt x="108" y="206"/>
                  <a:pt x="130" y="179"/>
                  <a:pt x="155" y="155"/>
                </a:cubicBezTo>
                <a:cubicBezTo>
                  <a:pt x="179" y="130"/>
                  <a:pt x="206" y="108"/>
                  <a:pt x="235" y="89"/>
                </a:cubicBezTo>
                <a:cubicBezTo>
                  <a:pt x="264" y="70"/>
                  <a:pt x="294" y="53"/>
                  <a:pt x="326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4" y="0"/>
                  <a:pt x="529" y="0"/>
                </a:cubicBezTo>
                <a:cubicBezTo>
                  <a:pt x="564" y="0"/>
                  <a:pt x="598" y="3"/>
                  <a:pt x="632" y="10"/>
                </a:cubicBezTo>
                <a:cubicBezTo>
                  <a:pt x="666" y="17"/>
                  <a:pt x="699" y="27"/>
                  <a:pt x="732" y="40"/>
                </a:cubicBezTo>
                <a:cubicBezTo>
                  <a:pt x="764" y="53"/>
                  <a:pt x="794" y="70"/>
                  <a:pt x="823" y="89"/>
                </a:cubicBezTo>
                <a:cubicBezTo>
                  <a:pt x="852" y="108"/>
                  <a:pt x="879" y="130"/>
                  <a:pt x="903" y="155"/>
                </a:cubicBezTo>
                <a:cubicBezTo>
                  <a:pt x="928" y="179"/>
                  <a:pt x="950" y="206"/>
                  <a:pt x="970" y="235"/>
                </a:cubicBezTo>
                <a:cubicBezTo>
                  <a:pt x="989" y="264"/>
                  <a:pt x="1006" y="295"/>
                  <a:pt x="1019" y="327"/>
                </a:cubicBezTo>
                <a:cubicBezTo>
                  <a:pt x="1032" y="359"/>
                  <a:pt x="1042" y="392"/>
                  <a:pt x="1049" y="427"/>
                </a:cubicBezTo>
                <a:cubicBezTo>
                  <a:pt x="1056" y="461"/>
                  <a:pt x="1059" y="495"/>
                  <a:pt x="1059" y="53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9480" y="613800"/>
            <a:ext cx="1106424" cy="53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6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目录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9920" y="13446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01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609480" y="1952280"/>
            <a:ext cx="381240" cy="381600"/>
          </a:xfrm>
          <a:custGeom>
            <a:avLst/>
            <a:gdLst/>
            <a:ahLst/>
            <a:cxnLst/>
            <a:rect l="0" t="0" r="r" b="b"/>
            <a:pathLst>
              <a:path w="1059" h="1060">
                <a:moveTo>
                  <a:pt x="1059" y="531"/>
                </a:moveTo>
                <a:cubicBezTo>
                  <a:pt x="1059" y="565"/>
                  <a:pt x="1056" y="600"/>
                  <a:pt x="1049" y="634"/>
                </a:cubicBezTo>
                <a:cubicBezTo>
                  <a:pt x="1042" y="668"/>
                  <a:pt x="1032" y="701"/>
                  <a:pt x="1019" y="733"/>
                </a:cubicBezTo>
                <a:cubicBezTo>
                  <a:pt x="1006" y="765"/>
                  <a:pt x="989" y="796"/>
                  <a:pt x="970" y="825"/>
                </a:cubicBezTo>
                <a:cubicBezTo>
                  <a:pt x="950" y="854"/>
                  <a:pt x="928" y="880"/>
                  <a:pt x="903" y="905"/>
                </a:cubicBezTo>
                <a:cubicBezTo>
                  <a:pt x="879" y="929"/>
                  <a:pt x="852" y="951"/>
                  <a:pt x="823" y="971"/>
                </a:cubicBezTo>
                <a:cubicBezTo>
                  <a:pt x="794" y="990"/>
                  <a:pt x="764" y="1006"/>
                  <a:pt x="732" y="1020"/>
                </a:cubicBezTo>
                <a:cubicBezTo>
                  <a:pt x="699" y="1033"/>
                  <a:pt x="666" y="1043"/>
                  <a:pt x="632" y="1050"/>
                </a:cubicBezTo>
                <a:cubicBezTo>
                  <a:pt x="598" y="1056"/>
                  <a:pt x="564" y="1060"/>
                  <a:pt x="529" y="1060"/>
                </a:cubicBezTo>
                <a:cubicBezTo>
                  <a:pt x="494" y="1060"/>
                  <a:pt x="460" y="1056"/>
                  <a:pt x="426" y="1050"/>
                </a:cubicBezTo>
                <a:cubicBezTo>
                  <a:pt x="392" y="1043"/>
                  <a:pt x="359" y="1033"/>
                  <a:pt x="326" y="1020"/>
                </a:cubicBezTo>
                <a:cubicBezTo>
                  <a:pt x="294" y="1006"/>
                  <a:pt x="264" y="990"/>
                  <a:pt x="235" y="971"/>
                </a:cubicBezTo>
                <a:cubicBezTo>
                  <a:pt x="206" y="951"/>
                  <a:pt x="179" y="929"/>
                  <a:pt x="155" y="905"/>
                </a:cubicBezTo>
                <a:cubicBezTo>
                  <a:pt x="130" y="880"/>
                  <a:pt x="108" y="854"/>
                  <a:pt x="89" y="825"/>
                </a:cubicBezTo>
                <a:cubicBezTo>
                  <a:pt x="70" y="796"/>
                  <a:pt x="53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3" y="600"/>
                  <a:pt x="0" y="565"/>
                  <a:pt x="0" y="531"/>
                </a:cubicBezTo>
                <a:cubicBezTo>
                  <a:pt x="0" y="496"/>
                  <a:pt x="3" y="461"/>
                  <a:pt x="10" y="427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3" y="295"/>
                  <a:pt x="70" y="265"/>
                  <a:pt x="89" y="236"/>
                </a:cubicBezTo>
                <a:cubicBezTo>
                  <a:pt x="108" y="207"/>
                  <a:pt x="130" y="180"/>
                  <a:pt x="155" y="155"/>
                </a:cubicBezTo>
                <a:cubicBezTo>
                  <a:pt x="179" y="131"/>
                  <a:pt x="206" y="109"/>
                  <a:pt x="235" y="90"/>
                </a:cubicBezTo>
                <a:cubicBezTo>
                  <a:pt x="264" y="70"/>
                  <a:pt x="294" y="54"/>
                  <a:pt x="326" y="41"/>
                </a:cubicBezTo>
                <a:cubicBezTo>
                  <a:pt x="359" y="27"/>
                  <a:pt x="392" y="17"/>
                  <a:pt x="426" y="11"/>
                </a:cubicBezTo>
                <a:cubicBezTo>
                  <a:pt x="460" y="4"/>
                  <a:pt x="494" y="0"/>
                  <a:pt x="529" y="0"/>
                </a:cubicBezTo>
                <a:cubicBezTo>
                  <a:pt x="564" y="0"/>
                  <a:pt x="598" y="4"/>
                  <a:pt x="632" y="11"/>
                </a:cubicBezTo>
                <a:cubicBezTo>
                  <a:pt x="666" y="17"/>
                  <a:pt x="699" y="27"/>
                  <a:pt x="732" y="41"/>
                </a:cubicBezTo>
                <a:cubicBezTo>
                  <a:pt x="764" y="54"/>
                  <a:pt x="794" y="70"/>
                  <a:pt x="823" y="90"/>
                </a:cubicBezTo>
                <a:cubicBezTo>
                  <a:pt x="852" y="109"/>
                  <a:pt x="879" y="131"/>
                  <a:pt x="903" y="155"/>
                </a:cubicBezTo>
                <a:cubicBezTo>
                  <a:pt x="928" y="180"/>
                  <a:pt x="950" y="207"/>
                  <a:pt x="970" y="236"/>
                </a:cubicBezTo>
                <a:cubicBezTo>
                  <a:pt x="989" y="265"/>
                  <a:pt x="1006" y="295"/>
                  <a:pt x="1019" y="327"/>
                </a:cubicBezTo>
                <a:cubicBezTo>
                  <a:pt x="1032" y="359"/>
                  <a:pt x="1042" y="392"/>
                  <a:pt x="1049" y="427"/>
                </a:cubicBezTo>
                <a:cubicBezTo>
                  <a:pt x="1056" y="461"/>
                  <a:pt x="1059" y="496"/>
                  <a:pt x="1059" y="531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19320" y="1302480"/>
            <a:ext cx="17602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研究背景与意义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09920" y="20682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02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09480" y="2676240"/>
            <a:ext cx="381240" cy="381600"/>
          </a:xfrm>
          <a:custGeom>
            <a:avLst/>
            <a:gdLst/>
            <a:ahLst/>
            <a:cxnLst/>
            <a:rect l="0" t="0" r="r" b="b"/>
            <a:pathLst>
              <a:path w="1059" h="1060">
                <a:moveTo>
                  <a:pt x="1059" y="530"/>
                </a:moveTo>
                <a:cubicBezTo>
                  <a:pt x="1059" y="565"/>
                  <a:pt x="1056" y="600"/>
                  <a:pt x="1049" y="634"/>
                </a:cubicBezTo>
                <a:cubicBezTo>
                  <a:pt x="1042" y="668"/>
                  <a:pt x="1032" y="701"/>
                  <a:pt x="1019" y="733"/>
                </a:cubicBezTo>
                <a:cubicBezTo>
                  <a:pt x="1006" y="765"/>
                  <a:pt x="989" y="796"/>
                  <a:pt x="970" y="824"/>
                </a:cubicBezTo>
                <a:cubicBezTo>
                  <a:pt x="950" y="853"/>
                  <a:pt x="928" y="880"/>
                  <a:pt x="903" y="905"/>
                </a:cubicBezTo>
                <a:cubicBezTo>
                  <a:pt x="879" y="929"/>
                  <a:pt x="852" y="951"/>
                  <a:pt x="823" y="970"/>
                </a:cubicBezTo>
                <a:cubicBezTo>
                  <a:pt x="794" y="990"/>
                  <a:pt x="764" y="1006"/>
                  <a:pt x="732" y="1019"/>
                </a:cubicBezTo>
                <a:cubicBezTo>
                  <a:pt x="699" y="1033"/>
                  <a:pt x="666" y="1043"/>
                  <a:pt x="632" y="1049"/>
                </a:cubicBezTo>
                <a:cubicBezTo>
                  <a:pt x="598" y="1056"/>
                  <a:pt x="564" y="1060"/>
                  <a:pt x="529" y="1060"/>
                </a:cubicBezTo>
                <a:cubicBezTo>
                  <a:pt x="494" y="1060"/>
                  <a:pt x="460" y="1056"/>
                  <a:pt x="426" y="1049"/>
                </a:cubicBezTo>
                <a:cubicBezTo>
                  <a:pt x="392" y="1043"/>
                  <a:pt x="359" y="1033"/>
                  <a:pt x="326" y="1019"/>
                </a:cubicBezTo>
                <a:cubicBezTo>
                  <a:pt x="294" y="1006"/>
                  <a:pt x="264" y="990"/>
                  <a:pt x="235" y="970"/>
                </a:cubicBezTo>
                <a:cubicBezTo>
                  <a:pt x="206" y="951"/>
                  <a:pt x="179" y="929"/>
                  <a:pt x="155" y="905"/>
                </a:cubicBezTo>
                <a:cubicBezTo>
                  <a:pt x="130" y="880"/>
                  <a:pt x="108" y="853"/>
                  <a:pt x="89" y="824"/>
                </a:cubicBezTo>
                <a:cubicBezTo>
                  <a:pt x="70" y="796"/>
                  <a:pt x="53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3" y="600"/>
                  <a:pt x="0" y="565"/>
                  <a:pt x="0" y="530"/>
                </a:cubicBezTo>
                <a:cubicBezTo>
                  <a:pt x="0" y="495"/>
                  <a:pt x="3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3" y="295"/>
                  <a:pt x="70" y="264"/>
                  <a:pt x="89" y="235"/>
                </a:cubicBezTo>
                <a:cubicBezTo>
                  <a:pt x="108" y="207"/>
                  <a:pt x="130" y="180"/>
                  <a:pt x="155" y="155"/>
                </a:cubicBezTo>
                <a:cubicBezTo>
                  <a:pt x="179" y="131"/>
                  <a:pt x="206" y="109"/>
                  <a:pt x="235" y="89"/>
                </a:cubicBezTo>
                <a:cubicBezTo>
                  <a:pt x="264" y="70"/>
                  <a:pt x="294" y="54"/>
                  <a:pt x="326" y="41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4"/>
                  <a:pt x="494" y="0"/>
                  <a:pt x="529" y="0"/>
                </a:cubicBezTo>
                <a:cubicBezTo>
                  <a:pt x="564" y="0"/>
                  <a:pt x="598" y="4"/>
                  <a:pt x="632" y="10"/>
                </a:cubicBezTo>
                <a:cubicBezTo>
                  <a:pt x="666" y="17"/>
                  <a:pt x="699" y="27"/>
                  <a:pt x="732" y="41"/>
                </a:cubicBezTo>
                <a:cubicBezTo>
                  <a:pt x="764" y="54"/>
                  <a:pt x="794" y="70"/>
                  <a:pt x="823" y="89"/>
                </a:cubicBezTo>
                <a:cubicBezTo>
                  <a:pt x="852" y="109"/>
                  <a:pt x="879" y="131"/>
                  <a:pt x="903" y="155"/>
                </a:cubicBezTo>
                <a:cubicBezTo>
                  <a:pt x="928" y="180"/>
                  <a:pt x="950" y="207"/>
                  <a:pt x="970" y="235"/>
                </a:cubicBezTo>
                <a:cubicBezTo>
                  <a:pt x="989" y="264"/>
                  <a:pt x="1006" y="295"/>
                  <a:pt x="1019" y="327"/>
                </a:cubicBezTo>
                <a:cubicBezTo>
                  <a:pt x="1032" y="359"/>
                  <a:pt x="1042" y="392"/>
                  <a:pt x="1049" y="426"/>
                </a:cubicBezTo>
                <a:cubicBezTo>
                  <a:pt x="1056" y="460"/>
                  <a:pt x="1059" y="495"/>
                  <a:pt x="1059" y="53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19320" y="2026080"/>
            <a:ext cx="17602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国内外研究现状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9920" y="279216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609480" y="340020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4"/>
                </a:cubicBezTo>
                <a:cubicBezTo>
                  <a:pt x="1042" y="668"/>
                  <a:pt x="1032" y="701"/>
                  <a:pt x="1019" y="733"/>
                </a:cubicBezTo>
                <a:cubicBezTo>
                  <a:pt x="1006" y="765"/>
                  <a:pt x="989" y="795"/>
                  <a:pt x="970" y="824"/>
                </a:cubicBezTo>
                <a:cubicBezTo>
                  <a:pt x="950" y="853"/>
                  <a:pt x="928" y="880"/>
                  <a:pt x="903" y="904"/>
                </a:cubicBezTo>
                <a:cubicBezTo>
                  <a:pt x="879" y="929"/>
                  <a:pt x="852" y="951"/>
                  <a:pt x="823" y="970"/>
                </a:cubicBezTo>
                <a:cubicBezTo>
                  <a:pt x="794" y="990"/>
                  <a:pt x="764" y="1006"/>
                  <a:pt x="732" y="1019"/>
                </a:cubicBezTo>
                <a:cubicBezTo>
                  <a:pt x="699" y="1032"/>
                  <a:pt x="666" y="1043"/>
                  <a:pt x="632" y="1049"/>
                </a:cubicBezTo>
                <a:cubicBezTo>
                  <a:pt x="598" y="1056"/>
                  <a:pt x="564" y="1059"/>
                  <a:pt x="529" y="1059"/>
                </a:cubicBezTo>
                <a:cubicBezTo>
                  <a:pt x="494" y="1059"/>
                  <a:pt x="460" y="1056"/>
                  <a:pt x="426" y="1049"/>
                </a:cubicBezTo>
                <a:cubicBezTo>
                  <a:pt x="392" y="1043"/>
                  <a:pt x="359" y="1032"/>
                  <a:pt x="326" y="1019"/>
                </a:cubicBezTo>
                <a:cubicBezTo>
                  <a:pt x="294" y="1006"/>
                  <a:pt x="264" y="990"/>
                  <a:pt x="235" y="970"/>
                </a:cubicBezTo>
                <a:cubicBezTo>
                  <a:pt x="206" y="951"/>
                  <a:pt x="179" y="929"/>
                  <a:pt x="155" y="904"/>
                </a:cubicBezTo>
                <a:cubicBezTo>
                  <a:pt x="130" y="880"/>
                  <a:pt x="108" y="853"/>
                  <a:pt x="89" y="824"/>
                </a:cubicBezTo>
                <a:cubicBezTo>
                  <a:pt x="70" y="795"/>
                  <a:pt x="53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3" y="598"/>
                  <a:pt x="0" y="564"/>
                  <a:pt x="0" y="529"/>
                </a:cubicBezTo>
                <a:cubicBezTo>
                  <a:pt x="0" y="495"/>
                  <a:pt x="3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3" y="295"/>
                  <a:pt x="70" y="264"/>
                  <a:pt x="89" y="235"/>
                </a:cubicBezTo>
                <a:cubicBezTo>
                  <a:pt x="108" y="206"/>
                  <a:pt x="130" y="180"/>
                  <a:pt x="155" y="155"/>
                </a:cubicBezTo>
                <a:cubicBezTo>
                  <a:pt x="179" y="131"/>
                  <a:pt x="206" y="109"/>
                  <a:pt x="235" y="89"/>
                </a:cubicBezTo>
                <a:cubicBezTo>
                  <a:pt x="264" y="70"/>
                  <a:pt x="294" y="54"/>
                  <a:pt x="326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4"/>
                  <a:pt x="494" y="0"/>
                  <a:pt x="529" y="0"/>
                </a:cubicBezTo>
                <a:cubicBezTo>
                  <a:pt x="564" y="0"/>
                  <a:pt x="598" y="4"/>
                  <a:pt x="632" y="10"/>
                </a:cubicBezTo>
                <a:cubicBezTo>
                  <a:pt x="666" y="17"/>
                  <a:pt x="699" y="27"/>
                  <a:pt x="732" y="40"/>
                </a:cubicBezTo>
                <a:cubicBezTo>
                  <a:pt x="764" y="54"/>
                  <a:pt x="794" y="70"/>
                  <a:pt x="823" y="89"/>
                </a:cubicBezTo>
                <a:cubicBezTo>
                  <a:pt x="852" y="109"/>
                  <a:pt x="879" y="131"/>
                  <a:pt x="903" y="155"/>
                </a:cubicBezTo>
                <a:cubicBezTo>
                  <a:pt x="928" y="180"/>
                  <a:pt x="950" y="206"/>
                  <a:pt x="970" y="235"/>
                </a:cubicBezTo>
                <a:cubicBezTo>
                  <a:pt x="989" y="264"/>
                  <a:pt x="1006" y="295"/>
                  <a:pt x="1019" y="327"/>
                </a:cubicBezTo>
                <a:cubicBezTo>
                  <a:pt x="1032" y="359"/>
                  <a:pt x="1042" y="392"/>
                  <a:pt x="1049" y="426"/>
                </a:cubicBezTo>
                <a:cubicBezTo>
                  <a:pt x="1056" y="460"/>
                  <a:pt x="1059" y="495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19320" y="2750040"/>
            <a:ext cx="15087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用户群体分析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920" y="351612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04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09480" y="412416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2" y="666"/>
                  <a:pt x="1032" y="700"/>
                  <a:pt x="1019" y="733"/>
                </a:cubicBezTo>
                <a:cubicBezTo>
                  <a:pt x="1006" y="765"/>
                  <a:pt x="989" y="795"/>
                  <a:pt x="970" y="824"/>
                </a:cubicBezTo>
                <a:cubicBezTo>
                  <a:pt x="950" y="853"/>
                  <a:pt x="928" y="880"/>
                  <a:pt x="903" y="904"/>
                </a:cubicBezTo>
                <a:cubicBezTo>
                  <a:pt x="879" y="929"/>
                  <a:pt x="852" y="951"/>
                  <a:pt x="823" y="970"/>
                </a:cubicBezTo>
                <a:cubicBezTo>
                  <a:pt x="794" y="989"/>
                  <a:pt x="764" y="1006"/>
                  <a:pt x="732" y="1019"/>
                </a:cubicBezTo>
                <a:cubicBezTo>
                  <a:pt x="699" y="1032"/>
                  <a:pt x="666" y="1042"/>
                  <a:pt x="632" y="1049"/>
                </a:cubicBezTo>
                <a:cubicBezTo>
                  <a:pt x="598" y="1056"/>
                  <a:pt x="564" y="1059"/>
                  <a:pt x="529" y="1059"/>
                </a:cubicBezTo>
                <a:cubicBezTo>
                  <a:pt x="494" y="1059"/>
                  <a:pt x="460" y="1056"/>
                  <a:pt x="426" y="1049"/>
                </a:cubicBezTo>
                <a:cubicBezTo>
                  <a:pt x="392" y="1042"/>
                  <a:pt x="359" y="1032"/>
                  <a:pt x="326" y="1019"/>
                </a:cubicBezTo>
                <a:cubicBezTo>
                  <a:pt x="294" y="1006"/>
                  <a:pt x="264" y="989"/>
                  <a:pt x="235" y="970"/>
                </a:cubicBezTo>
                <a:cubicBezTo>
                  <a:pt x="206" y="951"/>
                  <a:pt x="179" y="929"/>
                  <a:pt x="155" y="904"/>
                </a:cubicBezTo>
                <a:cubicBezTo>
                  <a:pt x="130" y="880"/>
                  <a:pt x="108" y="853"/>
                  <a:pt x="89" y="824"/>
                </a:cubicBezTo>
                <a:cubicBezTo>
                  <a:pt x="70" y="795"/>
                  <a:pt x="53" y="765"/>
                  <a:pt x="40" y="733"/>
                </a:cubicBezTo>
                <a:cubicBezTo>
                  <a:pt x="27" y="700"/>
                  <a:pt x="17" y="666"/>
                  <a:pt x="10" y="632"/>
                </a:cubicBezTo>
                <a:cubicBezTo>
                  <a:pt x="3" y="598"/>
                  <a:pt x="0" y="564"/>
                  <a:pt x="0" y="529"/>
                </a:cubicBezTo>
                <a:cubicBezTo>
                  <a:pt x="0" y="494"/>
                  <a:pt x="3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3" y="295"/>
                  <a:pt x="70" y="264"/>
                  <a:pt x="89" y="235"/>
                </a:cubicBezTo>
                <a:cubicBezTo>
                  <a:pt x="108" y="206"/>
                  <a:pt x="130" y="180"/>
                  <a:pt x="155" y="155"/>
                </a:cubicBezTo>
                <a:cubicBezTo>
                  <a:pt x="179" y="130"/>
                  <a:pt x="206" y="108"/>
                  <a:pt x="235" y="89"/>
                </a:cubicBezTo>
                <a:cubicBezTo>
                  <a:pt x="264" y="70"/>
                  <a:pt x="294" y="54"/>
                  <a:pt x="326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4" y="0"/>
                  <a:pt x="529" y="0"/>
                </a:cubicBezTo>
                <a:cubicBezTo>
                  <a:pt x="564" y="0"/>
                  <a:pt x="598" y="3"/>
                  <a:pt x="632" y="10"/>
                </a:cubicBezTo>
                <a:cubicBezTo>
                  <a:pt x="666" y="17"/>
                  <a:pt x="699" y="27"/>
                  <a:pt x="732" y="40"/>
                </a:cubicBezTo>
                <a:cubicBezTo>
                  <a:pt x="764" y="54"/>
                  <a:pt x="794" y="70"/>
                  <a:pt x="823" y="89"/>
                </a:cubicBezTo>
                <a:cubicBezTo>
                  <a:pt x="852" y="108"/>
                  <a:pt x="879" y="130"/>
                  <a:pt x="903" y="155"/>
                </a:cubicBezTo>
                <a:cubicBezTo>
                  <a:pt x="928" y="180"/>
                  <a:pt x="950" y="206"/>
                  <a:pt x="970" y="235"/>
                </a:cubicBezTo>
                <a:cubicBezTo>
                  <a:pt x="989" y="264"/>
                  <a:pt x="1006" y="295"/>
                  <a:pt x="1019" y="327"/>
                </a:cubicBezTo>
                <a:cubicBezTo>
                  <a:pt x="1032" y="359"/>
                  <a:pt x="1042" y="392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19320" y="347400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系统目标与核心指标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9920" y="424008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09480" y="484812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2" y="666"/>
                  <a:pt x="1032" y="699"/>
                  <a:pt x="1019" y="731"/>
                </a:cubicBezTo>
                <a:cubicBezTo>
                  <a:pt x="1006" y="764"/>
                  <a:pt x="989" y="794"/>
                  <a:pt x="970" y="824"/>
                </a:cubicBezTo>
                <a:cubicBezTo>
                  <a:pt x="950" y="853"/>
                  <a:pt x="928" y="880"/>
                  <a:pt x="903" y="904"/>
                </a:cubicBezTo>
                <a:cubicBezTo>
                  <a:pt x="879" y="929"/>
                  <a:pt x="852" y="951"/>
                  <a:pt x="823" y="970"/>
                </a:cubicBezTo>
                <a:cubicBezTo>
                  <a:pt x="794" y="989"/>
                  <a:pt x="764" y="1006"/>
                  <a:pt x="732" y="1019"/>
                </a:cubicBezTo>
                <a:cubicBezTo>
                  <a:pt x="699" y="1032"/>
                  <a:pt x="666" y="1042"/>
                  <a:pt x="632" y="1049"/>
                </a:cubicBezTo>
                <a:cubicBezTo>
                  <a:pt x="598" y="1056"/>
                  <a:pt x="564" y="1059"/>
                  <a:pt x="529" y="1059"/>
                </a:cubicBezTo>
                <a:cubicBezTo>
                  <a:pt x="494" y="1059"/>
                  <a:pt x="460" y="1056"/>
                  <a:pt x="426" y="1049"/>
                </a:cubicBezTo>
                <a:cubicBezTo>
                  <a:pt x="392" y="1042"/>
                  <a:pt x="359" y="1032"/>
                  <a:pt x="326" y="1019"/>
                </a:cubicBezTo>
                <a:cubicBezTo>
                  <a:pt x="294" y="1006"/>
                  <a:pt x="264" y="989"/>
                  <a:pt x="235" y="970"/>
                </a:cubicBezTo>
                <a:cubicBezTo>
                  <a:pt x="206" y="951"/>
                  <a:pt x="179" y="929"/>
                  <a:pt x="155" y="904"/>
                </a:cubicBezTo>
                <a:cubicBezTo>
                  <a:pt x="130" y="880"/>
                  <a:pt x="108" y="853"/>
                  <a:pt x="89" y="824"/>
                </a:cubicBezTo>
                <a:cubicBezTo>
                  <a:pt x="70" y="794"/>
                  <a:pt x="53" y="764"/>
                  <a:pt x="40" y="731"/>
                </a:cubicBezTo>
                <a:cubicBezTo>
                  <a:pt x="27" y="699"/>
                  <a:pt x="17" y="666"/>
                  <a:pt x="10" y="632"/>
                </a:cubicBezTo>
                <a:cubicBezTo>
                  <a:pt x="3" y="598"/>
                  <a:pt x="0" y="564"/>
                  <a:pt x="0" y="529"/>
                </a:cubicBezTo>
                <a:cubicBezTo>
                  <a:pt x="0" y="494"/>
                  <a:pt x="3" y="460"/>
                  <a:pt x="10" y="426"/>
                </a:cubicBezTo>
                <a:cubicBezTo>
                  <a:pt x="17" y="392"/>
                  <a:pt x="27" y="359"/>
                  <a:pt x="40" y="326"/>
                </a:cubicBezTo>
                <a:cubicBezTo>
                  <a:pt x="53" y="294"/>
                  <a:pt x="70" y="264"/>
                  <a:pt x="89" y="235"/>
                </a:cubicBezTo>
                <a:cubicBezTo>
                  <a:pt x="108" y="206"/>
                  <a:pt x="130" y="179"/>
                  <a:pt x="155" y="155"/>
                </a:cubicBezTo>
                <a:cubicBezTo>
                  <a:pt x="179" y="130"/>
                  <a:pt x="206" y="108"/>
                  <a:pt x="235" y="89"/>
                </a:cubicBezTo>
                <a:cubicBezTo>
                  <a:pt x="264" y="70"/>
                  <a:pt x="294" y="53"/>
                  <a:pt x="326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4" y="0"/>
                  <a:pt x="529" y="0"/>
                </a:cubicBezTo>
                <a:cubicBezTo>
                  <a:pt x="564" y="0"/>
                  <a:pt x="598" y="3"/>
                  <a:pt x="632" y="10"/>
                </a:cubicBezTo>
                <a:cubicBezTo>
                  <a:pt x="666" y="17"/>
                  <a:pt x="699" y="27"/>
                  <a:pt x="732" y="40"/>
                </a:cubicBezTo>
                <a:cubicBezTo>
                  <a:pt x="764" y="53"/>
                  <a:pt x="794" y="70"/>
                  <a:pt x="823" y="89"/>
                </a:cubicBezTo>
                <a:cubicBezTo>
                  <a:pt x="852" y="108"/>
                  <a:pt x="879" y="130"/>
                  <a:pt x="903" y="155"/>
                </a:cubicBezTo>
                <a:cubicBezTo>
                  <a:pt x="928" y="179"/>
                  <a:pt x="950" y="206"/>
                  <a:pt x="970" y="235"/>
                </a:cubicBezTo>
                <a:cubicBezTo>
                  <a:pt x="989" y="264"/>
                  <a:pt x="1006" y="294"/>
                  <a:pt x="1019" y="326"/>
                </a:cubicBezTo>
                <a:cubicBezTo>
                  <a:pt x="1032" y="359"/>
                  <a:pt x="1042" y="392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19320" y="4197960"/>
            <a:ext cx="2011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系统总体架构设计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9920" y="496404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06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609480" y="55720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2" y="666"/>
                  <a:pt x="1032" y="699"/>
                  <a:pt x="1019" y="731"/>
                </a:cubicBezTo>
                <a:cubicBezTo>
                  <a:pt x="1006" y="763"/>
                  <a:pt x="989" y="794"/>
                  <a:pt x="970" y="823"/>
                </a:cubicBezTo>
                <a:cubicBezTo>
                  <a:pt x="950" y="852"/>
                  <a:pt x="928" y="878"/>
                  <a:pt x="903" y="903"/>
                </a:cubicBezTo>
                <a:cubicBezTo>
                  <a:pt x="879" y="929"/>
                  <a:pt x="852" y="950"/>
                  <a:pt x="823" y="970"/>
                </a:cubicBezTo>
                <a:cubicBezTo>
                  <a:pt x="794" y="989"/>
                  <a:pt x="764" y="1005"/>
                  <a:pt x="732" y="1019"/>
                </a:cubicBezTo>
                <a:cubicBezTo>
                  <a:pt x="699" y="1032"/>
                  <a:pt x="666" y="1042"/>
                  <a:pt x="632" y="1049"/>
                </a:cubicBezTo>
                <a:cubicBezTo>
                  <a:pt x="598" y="1056"/>
                  <a:pt x="564" y="1059"/>
                  <a:pt x="529" y="1059"/>
                </a:cubicBezTo>
                <a:cubicBezTo>
                  <a:pt x="494" y="1059"/>
                  <a:pt x="460" y="1056"/>
                  <a:pt x="426" y="1049"/>
                </a:cubicBezTo>
                <a:cubicBezTo>
                  <a:pt x="392" y="1042"/>
                  <a:pt x="359" y="1032"/>
                  <a:pt x="326" y="1019"/>
                </a:cubicBezTo>
                <a:cubicBezTo>
                  <a:pt x="294" y="1005"/>
                  <a:pt x="264" y="989"/>
                  <a:pt x="235" y="970"/>
                </a:cubicBezTo>
                <a:cubicBezTo>
                  <a:pt x="206" y="950"/>
                  <a:pt x="179" y="929"/>
                  <a:pt x="155" y="903"/>
                </a:cubicBezTo>
                <a:cubicBezTo>
                  <a:pt x="130" y="878"/>
                  <a:pt x="108" y="852"/>
                  <a:pt x="89" y="823"/>
                </a:cubicBezTo>
                <a:cubicBezTo>
                  <a:pt x="70" y="794"/>
                  <a:pt x="53" y="763"/>
                  <a:pt x="40" y="731"/>
                </a:cubicBezTo>
                <a:cubicBezTo>
                  <a:pt x="27" y="699"/>
                  <a:pt x="17" y="666"/>
                  <a:pt x="10" y="632"/>
                </a:cubicBezTo>
                <a:cubicBezTo>
                  <a:pt x="3" y="598"/>
                  <a:pt x="0" y="564"/>
                  <a:pt x="0" y="529"/>
                </a:cubicBezTo>
                <a:cubicBezTo>
                  <a:pt x="0" y="494"/>
                  <a:pt x="3" y="460"/>
                  <a:pt x="10" y="426"/>
                </a:cubicBezTo>
                <a:cubicBezTo>
                  <a:pt x="17" y="391"/>
                  <a:pt x="27" y="358"/>
                  <a:pt x="40" y="326"/>
                </a:cubicBezTo>
                <a:cubicBezTo>
                  <a:pt x="53" y="294"/>
                  <a:pt x="70" y="264"/>
                  <a:pt x="89" y="235"/>
                </a:cubicBezTo>
                <a:cubicBezTo>
                  <a:pt x="108" y="206"/>
                  <a:pt x="130" y="179"/>
                  <a:pt x="155" y="155"/>
                </a:cubicBezTo>
                <a:cubicBezTo>
                  <a:pt x="179" y="130"/>
                  <a:pt x="206" y="108"/>
                  <a:pt x="235" y="89"/>
                </a:cubicBezTo>
                <a:cubicBezTo>
                  <a:pt x="264" y="70"/>
                  <a:pt x="294" y="53"/>
                  <a:pt x="326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4" y="0"/>
                  <a:pt x="529" y="0"/>
                </a:cubicBezTo>
                <a:cubicBezTo>
                  <a:pt x="564" y="0"/>
                  <a:pt x="598" y="3"/>
                  <a:pt x="632" y="10"/>
                </a:cubicBezTo>
                <a:cubicBezTo>
                  <a:pt x="666" y="17"/>
                  <a:pt x="699" y="27"/>
                  <a:pt x="732" y="40"/>
                </a:cubicBezTo>
                <a:cubicBezTo>
                  <a:pt x="764" y="53"/>
                  <a:pt x="794" y="70"/>
                  <a:pt x="823" y="89"/>
                </a:cubicBezTo>
                <a:cubicBezTo>
                  <a:pt x="852" y="108"/>
                  <a:pt x="879" y="130"/>
                  <a:pt x="903" y="155"/>
                </a:cubicBezTo>
                <a:cubicBezTo>
                  <a:pt x="928" y="179"/>
                  <a:pt x="950" y="206"/>
                  <a:pt x="970" y="235"/>
                </a:cubicBezTo>
                <a:cubicBezTo>
                  <a:pt x="989" y="264"/>
                  <a:pt x="1006" y="294"/>
                  <a:pt x="1019" y="326"/>
                </a:cubicBezTo>
                <a:cubicBezTo>
                  <a:pt x="1032" y="358"/>
                  <a:pt x="1042" y="391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19320" y="4921920"/>
            <a:ext cx="15087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硬件系统设计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9920" y="56880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07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6476760" y="12286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30"/>
                </a:moveTo>
                <a:cubicBezTo>
                  <a:pt x="1059" y="565"/>
                  <a:pt x="1056" y="599"/>
                  <a:pt x="1049" y="633"/>
                </a:cubicBezTo>
                <a:cubicBezTo>
                  <a:pt x="1043" y="667"/>
                  <a:pt x="1033" y="700"/>
                  <a:pt x="1019" y="732"/>
                </a:cubicBezTo>
                <a:cubicBezTo>
                  <a:pt x="1006" y="764"/>
                  <a:pt x="990" y="795"/>
                  <a:pt x="970" y="824"/>
                </a:cubicBezTo>
                <a:cubicBezTo>
                  <a:pt x="951" y="853"/>
                  <a:pt x="929" y="879"/>
                  <a:pt x="905" y="904"/>
                </a:cubicBezTo>
                <a:cubicBezTo>
                  <a:pt x="880" y="929"/>
                  <a:pt x="853" y="950"/>
                  <a:pt x="824" y="970"/>
                </a:cubicBezTo>
                <a:cubicBezTo>
                  <a:pt x="795" y="989"/>
                  <a:pt x="765" y="1005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599" y="1056"/>
                  <a:pt x="565" y="1059"/>
                  <a:pt x="530" y="1059"/>
                </a:cubicBezTo>
                <a:cubicBezTo>
                  <a:pt x="495" y="1059"/>
                  <a:pt x="460" y="1056"/>
                  <a:pt x="426" y="1049"/>
                </a:cubicBezTo>
                <a:cubicBezTo>
                  <a:pt x="392" y="1042"/>
                  <a:pt x="359" y="1032"/>
                  <a:pt x="327" y="1019"/>
                </a:cubicBezTo>
                <a:cubicBezTo>
                  <a:pt x="295" y="1005"/>
                  <a:pt x="264" y="989"/>
                  <a:pt x="235" y="970"/>
                </a:cubicBezTo>
                <a:cubicBezTo>
                  <a:pt x="206" y="950"/>
                  <a:pt x="180" y="929"/>
                  <a:pt x="155" y="904"/>
                </a:cubicBezTo>
                <a:cubicBezTo>
                  <a:pt x="131" y="879"/>
                  <a:pt x="109" y="853"/>
                  <a:pt x="89" y="824"/>
                </a:cubicBezTo>
                <a:cubicBezTo>
                  <a:pt x="70" y="795"/>
                  <a:pt x="54" y="764"/>
                  <a:pt x="40" y="732"/>
                </a:cubicBezTo>
                <a:cubicBezTo>
                  <a:pt x="27" y="700"/>
                  <a:pt x="17" y="667"/>
                  <a:pt x="10" y="633"/>
                </a:cubicBezTo>
                <a:cubicBezTo>
                  <a:pt x="4" y="599"/>
                  <a:pt x="0" y="565"/>
                  <a:pt x="0" y="530"/>
                </a:cubicBezTo>
                <a:cubicBezTo>
                  <a:pt x="0" y="495"/>
                  <a:pt x="4" y="461"/>
                  <a:pt x="10" y="427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4" y="295"/>
                  <a:pt x="70" y="264"/>
                  <a:pt x="89" y="235"/>
                </a:cubicBezTo>
                <a:cubicBezTo>
                  <a:pt x="109" y="206"/>
                  <a:pt x="131" y="179"/>
                  <a:pt x="155" y="155"/>
                </a:cubicBezTo>
                <a:cubicBezTo>
                  <a:pt x="180" y="130"/>
                  <a:pt x="206" y="108"/>
                  <a:pt x="235" y="89"/>
                </a:cubicBezTo>
                <a:cubicBezTo>
                  <a:pt x="264" y="70"/>
                  <a:pt x="295" y="53"/>
                  <a:pt x="327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5" y="0"/>
                  <a:pt x="530" y="0"/>
                </a:cubicBezTo>
                <a:cubicBezTo>
                  <a:pt x="565" y="0"/>
                  <a:pt x="599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3"/>
                  <a:pt x="795" y="70"/>
                  <a:pt x="824" y="89"/>
                </a:cubicBezTo>
                <a:cubicBezTo>
                  <a:pt x="853" y="108"/>
                  <a:pt x="880" y="130"/>
                  <a:pt x="905" y="155"/>
                </a:cubicBezTo>
                <a:cubicBezTo>
                  <a:pt x="929" y="179"/>
                  <a:pt x="951" y="206"/>
                  <a:pt x="970" y="235"/>
                </a:cubicBezTo>
                <a:cubicBezTo>
                  <a:pt x="990" y="264"/>
                  <a:pt x="1006" y="295"/>
                  <a:pt x="1019" y="327"/>
                </a:cubicBezTo>
                <a:cubicBezTo>
                  <a:pt x="1033" y="359"/>
                  <a:pt x="1043" y="392"/>
                  <a:pt x="1049" y="427"/>
                </a:cubicBezTo>
                <a:cubicBezTo>
                  <a:pt x="1056" y="461"/>
                  <a:pt x="1059" y="495"/>
                  <a:pt x="1059" y="53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19320" y="5645880"/>
            <a:ext cx="15087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软件系统设计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577560" y="13446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6476760" y="1952280"/>
            <a:ext cx="381240" cy="381600"/>
          </a:xfrm>
          <a:custGeom>
            <a:avLst/>
            <a:gdLst/>
            <a:ahLst/>
            <a:cxnLst/>
            <a:rect l="0" t="0" r="r" b="b"/>
            <a:pathLst>
              <a:path w="1059" h="1060">
                <a:moveTo>
                  <a:pt x="1059" y="531"/>
                </a:moveTo>
                <a:cubicBezTo>
                  <a:pt x="1059" y="565"/>
                  <a:pt x="1056" y="600"/>
                  <a:pt x="1049" y="634"/>
                </a:cubicBezTo>
                <a:cubicBezTo>
                  <a:pt x="1043" y="668"/>
                  <a:pt x="1033" y="701"/>
                  <a:pt x="1019" y="733"/>
                </a:cubicBezTo>
                <a:cubicBezTo>
                  <a:pt x="1006" y="765"/>
                  <a:pt x="990" y="796"/>
                  <a:pt x="970" y="825"/>
                </a:cubicBezTo>
                <a:cubicBezTo>
                  <a:pt x="951" y="854"/>
                  <a:pt x="929" y="880"/>
                  <a:pt x="905" y="905"/>
                </a:cubicBezTo>
                <a:cubicBezTo>
                  <a:pt x="880" y="929"/>
                  <a:pt x="853" y="951"/>
                  <a:pt x="824" y="971"/>
                </a:cubicBezTo>
                <a:cubicBezTo>
                  <a:pt x="795" y="990"/>
                  <a:pt x="765" y="1006"/>
                  <a:pt x="733" y="1020"/>
                </a:cubicBezTo>
                <a:cubicBezTo>
                  <a:pt x="701" y="1033"/>
                  <a:pt x="668" y="1043"/>
                  <a:pt x="634" y="1050"/>
                </a:cubicBezTo>
                <a:cubicBezTo>
                  <a:pt x="599" y="1056"/>
                  <a:pt x="565" y="1060"/>
                  <a:pt x="530" y="1060"/>
                </a:cubicBezTo>
                <a:cubicBezTo>
                  <a:pt x="495" y="1060"/>
                  <a:pt x="460" y="1056"/>
                  <a:pt x="426" y="1050"/>
                </a:cubicBezTo>
                <a:cubicBezTo>
                  <a:pt x="392" y="1043"/>
                  <a:pt x="359" y="1033"/>
                  <a:pt x="327" y="1020"/>
                </a:cubicBezTo>
                <a:cubicBezTo>
                  <a:pt x="295" y="1006"/>
                  <a:pt x="264" y="990"/>
                  <a:pt x="235" y="971"/>
                </a:cubicBezTo>
                <a:cubicBezTo>
                  <a:pt x="206" y="951"/>
                  <a:pt x="180" y="929"/>
                  <a:pt x="155" y="905"/>
                </a:cubicBezTo>
                <a:cubicBezTo>
                  <a:pt x="131" y="880"/>
                  <a:pt x="109" y="854"/>
                  <a:pt x="89" y="825"/>
                </a:cubicBezTo>
                <a:cubicBezTo>
                  <a:pt x="70" y="796"/>
                  <a:pt x="54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4" y="600"/>
                  <a:pt x="0" y="565"/>
                  <a:pt x="0" y="531"/>
                </a:cubicBezTo>
                <a:cubicBezTo>
                  <a:pt x="0" y="496"/>
                  <a:pt x="4" y="461"/>
                  <a:pt x="10" y="427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4" y="295"/>
                  <a:pt x="70" y="265"/>
                  <a:pt x="89" y="236"/>
                </a:cubicBezTo>
                <a:cubicBezTo>
                  <a:pt x="109" y="207"/>
                  <a:pt x="131" y="180"/>
                  <a:pt x="155" y="155"/>
                </a:cubicBezTo>
                <a:cubicBezTo>
                  <a:pt x="180" y="131"/>
                  <a:pt x="206" y="109"/>
                  <a:pt x="235" y="90"/>
                </a:cubicBezTo>
                <a:cubicBezTo>
                  <a:pt x="264" y="70"/>
                  <a:pt x="295" y="54"/>
                  <a:pt x="327" y="41"/>
                </a:cubicBezTo>
                <a:cubicBezTo>
                  <a:pt x="359" y="27"/>
                  <a:pt x="392" y="17"/>
                  <a:pt x="426" y="11"/>
                </a:cubicBezTo>
                <a:cubicBezTo>
                  <a:pt x="460" y="4"/>
                  <a:pt x="495" y="0"/>
                  <a:pt x="530" y="0"/>
                </a:cubicBezTo>
                <a:cubicBezTo>
                  <a:pt x="565" y="0"/>
                  <a:pt x="599" y="4"/>
                  <a:pt x="634" y="11"/>
                </a:cubicBezTo>
                <a:cubicBezTo>
                  <a:pt x="668" y="17"/>
                  <a:pt x="701" y="27"/>
                  <a:pt x="733" y="41"/>
                </a:cubicBezTo>
                <a:cubicBezTo>
                  <a:pt x="765" y="54"/>
                  <a:pt x="795" y="70"/>
                  <a:pt x="824" y="90"/>
                </a:cubicBezTo>
                <a:cubicBezTo>
                  <a:pt x="853" y="109"/>
                  <a:pt x="880" y="131"/>
                  <a:pt x="905" y="155"/>
                </a:cubicBezTo>
                <a:cubicBezTo>
                  <a:pt x="929" y="180"/>
                  <a:pt x="951" y="207"/>
                  <a:pt x="970" y="236"/>
                </a:cubicBezTo>
                <a:cubicBezTo>
                  <a:pt x="990" y="265"/>
                  <a:pt x="1006" y="295"/>
                  <a:pt x="1019" y="327"/>
                </a:cubicBezTo>
                <a:cubicBezTo>
                  <a:pt x="1033" y="359"/>
                  <a:pt x="1043" y="392"/>
                  <a:pt x="1049" y="427"/>
                </a:cubicBezTo>
                <a:cubicBezTo>
                  <a:pt x="1056" y="461"/>
                  <a:pt x="1059" y="496"/>
                  <a:pt x="1059" y="531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086600" y="130248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核心算法与控制策略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77560" y="20682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09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6476760" y="2676240"/>
            <a:ext cx="381240" cy="381600"/>
          </a:xfrm>
          <a:custGeom>
            <a:avLst/>
            <a:gdLst/>
            <a:ahLst/>
            <a:cxnLst/>
            <a:rect l="0" t="0" r="r" b="b"/>
            <a:pathLst>
              <a:path w="1059" h="1060">
                <a:moveTo>
                  <a:pt x="1059" y="530"/>
                </a:moveTo>
                <a:cubicBezTo>
                  <a:pt x="1059" y="565"/>
                  <a:pt x="1056" y="600"/>
                  <a:pt x="1049" y="634"/>
                </a:cubicBezTo>
                <a:cubicBezTo>
                  <a:pt x="1043" y="668"/>
                  <a:pt x="1033" y="701"/>
                  <a:pt x="1019" y="733"/>
                </a:cubicBezTo>
                <a:cubicBezTo>
                  <a:pt x="1006" y="765"/>
                  <a:pt x="990" y="796"/>
                  <a:pt x="970" y="824"/>
                </a:cubicBezTo>
                <a:cubicBezTo>
                  <a:pt x="951" y="853"/>
                  <a:pt x="929" y="880"/>
                  <a:pt x="905" y="905"/>
                </a:cubicBezTo>
                <a:cubicBezTo>
                  <a:pt x="880" y="929"/>
                  <a:pt x="853" y="951"/>
                  <a:pt x="824" y="970"/>
                </a:cubicBezTo>
                <a:cubicBezTo>
                  <a:pt x="795" y="990"/>
                  <a:pt x="765" y="1006"/>
                  <a:pt x="733" y="1019"/>
                </a:cubicBezTo>
                <a:cubicBezTo>
                  <a:pt x="701" y="1033"/>
                  <a:pt x="668" y="1043"/>
                  <a:pt x="634" y="1049"/>
                </a:cubicBezTo>
                <a:cubicBezTo>
                  <a:pt x="599" y="1056"/>
                  <a:pt x="565" y="1060"/>
                  <a:pt x="530" y="1060"/>
                </a:cubicBezTo>
                <a:cubicBezTo>
                  <a:pt x="495" y="1060"/>
                  <a:pt x="460" y="1056"/>
                  <a:pt x="426" y="1049"/>
                </a:cubicBezTo>
                <a:cubicBezTo>
                  <a:pt x="392" y="1043"/>
                  <a:pt x="359" y="1033"/>
                  <a:pt x="327" y="1019"/>
                </a:cubicBezTo>
                <a:cubicBezTo>
                  <a:pt x="295" y="1006"/>
                  <a:pt x="264" y="990"/>
                  <a:pt x="235" y="970"/>
                </a:cubicBezTo>
                <a:cubicBezTo>
                  <a:pt x="206" y="951"/>
                  <a:pt x="180" y="929"/>
                  <a:pt x="155" y="905"/>
                </a:cubicBezTo>
                <a:cubicBezTo>
                  <a:pt x="131" y="880"/>
                  <a:pt x="109" y="853"/>
                  <a:pt x="89" y="824"/>
                </a:cubicBezTo>
                <a:cubicBezTo>
                  <a:pt x="70" y="796"/>
                  <a:pt x="54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4" y="600"/>
                  <a:pt x="0" y="565"/>
                  <a:pt x="0" y="530"/>
                </a:cubicBezTo>
                <a:cubicBezTo>
                  <a:pt x="0" y="495"/>
                  <a:pt x="4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4" y="295"/>
                  <a:pt x="70" y="264"/>
                  <a:pt x="89" y="235"/>
                </a:cubicBezTo>
                <a:cubicBezTo>
                  <a:pt x="109" y="207"/>
                  <a:pt x="131" y="180"/>
                  <a:pt x="155" y="155"/>
                </a:cubicBezTo>
                <a:cubicBezTo>
                  <a:pt x="180" y="131"/>
                  <a:pt x="206" y="109"/>
                  <a:pt x="235" y="89"/>
                </a:cubicBezTo>
                <a:cubicBezTo>
                  <a:pt x="264" y="70"/>
                  <a:pt x="295" y="54"/>
                  <a:pt x="327" y="41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4"/>
                  <a:pt x="495" y="0"/>
                  <a:pt x="530" y="0"/>
                </a:cubicBezTo>
                <a:cubicBezTo>
                  <a:pt x="565" y="0"/>
                  <a:pt x="599" y="4"/>
                  <a:pt x="634" y="10"/>
                </a:cubicBezTo>
                <a:cubicBezTo>
                  <a:pt x="668" y="17"/>
                  <a:pt x="701" y="27"/>
                  <a:pt x="733" y="41"/>
                </a:cubicBezTo>
                <a:cubicBezTo>
                  <a:pt x="765" y="54"/>
                  <a:pt x="795" y="70"/>
                  <a:pt x="824" y="89"/>
                </a:cubicBezTo>
                <a:cubicBezTo>
                  <a:pt x="853" y="109"/>
                  <a:pt x="880" y="131"/>
                  <a:pt x="905" y="155"/>
                </a:cubicBezTo>
                <a:cubicBezTo>
                  <a:pt x="929" y="180"/>
                  <a:pt x="951" y="207"/>
                  <a:pt x="970" y="235"/>
                </a:cubicBezTo>
                <a:cubicBezTo>
                  <a:pt x="990" y="264"/>
                  <a:pt x="1006" y="295"/>
                  <a:pt x="1019" y="327"/>
                </a:cubicBezTo>
                <a:cubicBezTo>
                  <a:pt x="1033" y="359"/>
                  <a:pt x="1043" y="392"/>
                  <a:pt x="1049" y="426"/>
                </a:cubicBezTo>
                <a:cubicBezTo>
                  <a:pt x="1056" y="460"/>
                  <a:pt x="1059" y="495"/>
                  <a:pt x="1059" y="53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086600" y="202608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数据采集与通信方案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77560" y="279216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10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6476760" y="340020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4"/>
                </a:cubicBezTo>
                <a:cubicBezTo>
                  <a:pt x="1043" y="668"/>
                  <a:pt x="1033" y="701"/>
                  <a:pt x="1019" y="733"/>
                </a:cubicBezTo>
                <a:cubicBezTo>
                  <a:pt x="1006" y="765"/>
                  <a:pt x="990" y="795"/>
                  <a:pt x="970" y="824"/>
                </a:cubicBezTo>
                <a:cubicBezTo>
                  <a:pt x="951" y="853"/>
                  <a:pt x="929" y="880"/>
                  <a:pt x="905" y="904"/>
                </a:cubicBezTo>
                <a:cubicBezTo>
                  <a:pt x="880" y="929"/>
                  <a:pt x="853" y="951"/>
                  <a:pt x="824" y="970"/>
                </a:cubicBezTo>
                <a:cubicBezTo>
                  <a:pt x="795" y="990"/>
                  <a:pt x="765" y="1006"/>
                  <a:pt x="733" y="1019"/>
                </a:cubicBezTo>
                <a:cubicBezTo>
                  <a:pt x="701" y="1032"/>
                  <a:pt x="668" y="1043"/>
                  <a:pt x="634" y="1049"/>
                </a:cubicBezTo>
                <a:cubicBezTo>
                  <a:pt x="599" y="1056"/>
                  <a:pt x="565" y="1059"/>
                  <a:pt x="530" y="1059"/>
                </a:cubicBezTo>
                <a:cubicBezTo>
                  <a:pt x="495" y="1059"/>
                  <a:pt x="460" y="1056"/>
                  <a:pt x="426" y="1049"/>
                </a:cubicBezTo>
                <a:cubicBezTo>
                  <a:pt x="392" y="1043"/>
                  <a:pt x="359" y="1032"/>
                  <a:pt x="327" y="1019"/>
                </a:cubicBezTo>
                <a:cubicBezTo>
                  <a:pt x="295" y="1006"/>
                  <a:pt x="264" y="990"/>
                  <a:pt x="235" y="970"/>
                </a:cubicBezTo>
                <a:cubicBezTo>
                  <a:pt x="206" y="951"/>
                  <a:pt x="180" y="929"/>
                  <a:pt x="155" y="904"/>
                </a:cubicBezTo>
                <a:cubicBezTo>
                  <a:pt x="131" y="880"/>
                  <a:pt x="109" y="853"/>
                  <a:pt x="89" y="824"/>
                </a:cubicBezTo>
                <a:cubicBezTo>
                  <a:pt x="70" y="795"/>
                  <a:pt x="54" y="765"/>
                  <a:pt x="40" y="733"/>
                </a:cubicBezTo>
                <a:cubicBezTo>
                  <a:pt x="27" y="701"/>
                  <a:pt x="17" y="668"/>
                  <a:pt x="10" y="634"/>
                </a:cubicBezTo>
                <a:cubicBezTo>
                  <a:pt x="4" y="598"/>
                  <a:pt x="0" y="564"/>
                  <a:pt x="0" y="529"/>
                </a:cubicBezTo>
                <a:cubicBezTo>
                  <a:pt x="0" y="495"/>
                  <a:pt x="4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4" y="295"/>
                  <a:pt x="70" y="264"/>
                  <a:pt x="89" y="235"/>
                </a:cubicBezTo>
                <a:cubicBezTo>
                  <a:pt x="109" y="206"/>
                  <a:pt x="131" y="180"/>
                  <a:pt x="155" y="155"/>
                </a:cubicBezTo>
                <a:cubicBezTo>
                  <a:pt x="180" y="131"/>
                  <a:pt x="206" y="109"/>
                  <a:pt x="235" y="89"/>
                </a:cubicBezTo>
                <a:cubicBezTo>
                  <a:pt x="264" y="70"/>
                  <a:pt x="295" y="54"/>
                  <a:pt x="327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4"/>
                  <a:pt x="495" y="0"/>
                  <a:pt x="530" y="0"/>
                </a:cubicBezTo>
                <a:cubicBezTo>
                  <a:pt x="565" y="0"/>
                  <a:pt x="599" y="4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4"/>
                  <a:pt x="795" y="70"/>
                  <a:pt x="824" y="89"/>
                </a:cubicBezTo>
                <a:cubicBezTo>
                  <a:pt x="853" y="109"/>
                  <a:pt x="880" y="131"/>
                  <a:pt x="905" y="155"/>
                </a:cubicBezTo>
                <a:cubicBezTo>
                  <a:pt x="929" y="180"/>
                  <a:pt x="951" y="206"/>
                  <a:pt x="970" y="235"/>
                </a:cubicBezTo>
                <a:cubicBezTo>
                  <a:pt x="990" y="264"/>
                  <a:pt x="1006" y="295"/>
                  <a:pt x="1019" y="327"/>
                </a:cubicBezTo>
                <a:cubicBezTo>
                  <a:pt x="1033" y="359"/>
                  <a:pt x="1043" y="392"/>
                  <a:pt x="1049" y="426"/>
                </a:cubicBezTo>
                <a:cubicBezTo>
                  <a:pt x="1056" y="460"/>
                  <a:pt x="1059" y="495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86600" y="275004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云平台与应用层设计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577560" y="351612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11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6476760" y="412416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3" y="666"/>
                  <a:pt x="1033" y="700"/>
                  <a:pt x="1019" y="733"/>
                </a:cubicBezTo>
                <a:cubicBezTo>
                  <a:pt x="1006" y="765"/>
                  <a:pt x="990" y="795"/>
                  <a:pt x="970" y="824"/>
                </a:cubicBezTo>
                <a:cubicBezTo>
                  <a:pt x="951" y="853"/>
                  <a:pt x="929" y="880"/>
                  <a:pt x="905" y="904"/>
                </a:cubicBezTo>
                <a:cubicBezTo>
                  <a:pt x="880" y="929"/>
                  <a:pt x="853" y="951"/>
                  <a:pt x="824" y="970"/>
                </a:cubicBezTo>
                <a:cubicBezTo>
                  <a:pt x="795" y="989"/>
                  <a:pt x="765" y="1006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599" y="1056"/>
                  <a:pt x="565" y="1059"/>
                  <a:pt x="530" y="1059"/>
                </a:cubicBezTo>
                <a:cubicBezTo>
                  <a:pt x="495" y="1059"/>
                  <a:pt x="460" y="1056"/>
                  <a:pt x="426" y="1049"/>
                </a:cubicBezTo>
                <a:cubicBezTo>
                  <a:pt x="392" y="1042"/>
                  <a:pt x="359" y="1032"/>
                  <a:pt x="327" y="1019"/>
                </a:cubicBezTo>
                <a:cubicBezTo>
                  <a:pt x="295" y="1006"/>
                  <a:pt x="264" y="989"/>
                  <a:pt x="235" y="970"/>
                </a:cubicBezTo>
                <a:cubicBezTo>
                  <a:pt x="206" y="951"/>
                  <a:pt x="180" y="929"/>
                  <a:pt x="155" y="904"/>
                </a:cubicBezTo>
                <a:cubicBezTo>
                  <a:pt x="131" y="880"/>
                  <a:pt x="109" y="853"/>
                  <a:pt x="89" y="824"/>
                </a:cubicBezTo>
                <a:cubicBezTo>
                  <a:pt x="70" y="795"/>
                  <a:pt x="54" y="765"/>
                  <a:pt x="40" y="733"/>
                </a:cubicBezTo>
                <a:cubicBezTo>
                  <a:pt x="27" y="700"/>
                  <a:pt x="17" y="666"/>
                  <a:pt x="10" y="632"/>
                </a:cubicBezTo>
                <a:cubicBezTo>
                  <a:pt x="4" y="598"/>
                  <a:pt x="0" y="564"/>
                  <a:pt x="0" y="529"/>
                </a:cubicBezTo>
                <a:cubicBezTo>
                  <a:pt x="0" y="494"/>
                  <a:pt x="4" y="460"/>
                  <a:pt x="10" y="426"/>
                </a:cubicBezTo>
                <a:cubicBezTo>
                  <a:pt x="17" y="392"/>
                  <a:pt x="27" y="359"/>
                  <a:pt x="40" y="327"/>
                </a:cubicBezTo>
                <a:cubicBezTo>
                  <a:pt x="54" y="295"/>
                  <a:pt x="70" y="264"/>
                  <a:pt x="89" y="235"/>
                </a:cubicBezTo>
                <a:cubicBezTo>
                  <a:pt x="109" y="206"/>
                  <a:pt x="131" y="180"/>
                  <a:pt x="155" y="155"/>
                </a:cubicBezTo>
                <a:cubicBezTo>
                  <a:pt x="180" y="130"/>
                  <a:pt x="206" y="108"/>
                  <a:pt x="235" y="89"/>
                </a:cubicBezTo>
                <a:cubicBezTo>
                  <a:pt x="264" y="70"/>
                  <a:pt x="295" y="54"/>
                  <a:pt x="327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5" y="0"/>
                  <a:pt x="530" y="0"/>
                </a:cubicBezTo>
                <a:cubicBezTo>
                  <a:pt x="565" y="0"/>
                  <a:pt x="599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4"/>
                  <a:pt x="795" y="70"/>
                  <a:pt x="824" y="89"/>
                </a:cubicBezTo>
                <a:cubicBezTo>
                  <a:pt x="853" y="108"/>
                  <a:pt x="880" y="130"/>
                  <a:pt x="905" y="155"/>
                </a:cubicBezTo>
                <a:cubicBezTo>
                  <a:pt x="929" y="180"/>
                  <a:pt x="951" y="206"/>
                  <a:pt x="970" y="235"/>
                </a:cubicBezTo>
                <a:cubicBezTo>
                  <a:pt x="990" y="264"/>
                  <a:pt x="1006" y="295"/>
                  <a:pt x="1019" y="327"/>
                </a:cubicBezTo>
                <a:cubicBezTo>
                  <a:pt x="1033" y="359"/>
                  <a:pt x="1043" y="392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86600" y="347400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系统测试与效能验证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577560" y="424008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12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476760" y="484812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3" y="666"/>
                  <a:pt x="1033" y="699"/>
                  <a:pt x="1019" y="731"/>
                </a:cubicBezTo>
                <a:cubicBezTo>
                  <a:pt x="1006" y="764"/>
                  <a:pt x="990" y="794"/>
                  <a:pt x="970" y="824"/>
                </a:cubicBezTo>
                <a:cubicBezTo>
                  <a:pt x="951" y="853"/>
                  <a:pt x="929" y="880"/>
                  <a:pt x="905" y="904"/>
                </a:cubicBezTo>
                <a:cubicBezTo>
                  <a:pt x="880" y="929"/>
                  <a:pt x="853" y="951"/>
                  <a:pt x="824" y="970"/>
                </a:cubicBezTo>
                <a:cubicBezTo>
                  <a:pt x="795" y="989"/>
                  <a:pt x="765" y="1006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599" y="1056"/>
                  <a:pt x="565" y="1059"/>
                  <a:pt x="530" y="1059"/>
                </a:cubicBezTo>
                <a:cubicBezTo>
                  <a:pt x="495" y="1059"/>
                  <a:pt x="460" y="1056"/>
                  <a:pt x="426" y="1049"/>
                </a:cubicBezTo>
                <a:cubicBezTo>
                  <a:pt x="392" y="1042"/>
                  <a:pt x="359" y="1032"/>
                  <a:pt x="327" y="1019"/>
                </a:cubicBezTo>
                <a:cubicBezTo>
                  <a:pt x="295" y="1006"/>
                  <a:pt x="264" y="989"/>
                  <a:pt x="235" y="970"/>
                </a:cubicBezTo>
                <a:cubicBezTo>
                  <a:pt x="206" y="951"/>
                  <a:pt x="180" y="929"/>
                  <a:pt x="155" y="904"/>
                </a:cubicBezTo>
                <a:cubicBezTo>
                  <a:pt x="131" y="880"/>
                  <a:pt x="109" y="853"/>
                  <a:pt x="89" y="824"/>
                </a:cubicBezTo>
                <a:cubicBezTo>
                  <a:pt x="70" y="794"/>
                  <a:pt x="54" y="764"/>
                  <a:pt x="40" y="731"/>
                </a:cubicBezTo>
                <a:cubicBezTo>
                  <a:pt x="27" y="699"/>
                  <a:pt x="17" y="666"/>
                  <a:pt x="10" y="632"/>
                </a:cubicBezTo>
                <a:cubicBezTo>
                  <a:pt x="4" y="598"/>
                  <a:pt x="0" y="564"/>
                  <a:pt x="0" y="529"/>
                </a:cubicBezTo>
                <a:cubicBezTo>
                  <a:pt x="0" y="494"/>
                  <a:pt x="4" y="460"/>
                  <a:pt x="10" y="426"/>
                </a:cubicBezTo>
                <a:cubicBezTo>
                  <a:pt x="17" y="392"/>
                  <a:pt x="27" y="359"/>
                  <a:pt x="40" y="326"/>
                </a:cubicBezTo>
                <a:cubicBezTo>
                  <a:pt x="54" y="294"/>
                  <a:pt x="70" y="264"/>
                  <a:pt x="89" y="235"/>
                </a:cubicBezTo>
                <a:cubicBezTo>
                  <a:pt x="109" y="206"/>
                  <a:pt x="131" y="179"/>
                  <a:pt x="155" y="155"/>
                </a:cubicBezTo>
                <a:cubicBezTo>
                  <a:pt x="180" y="130"/>
                  <a:pt x="206" y="108"/>
                  <a:pt x="235" y="89"/>
                </a:cubicBezTo>
                <a:cubicBezTo>
                  <a:pt x="264" y="70"/>
                  <a:pt x="295" y="53"/>
                  <a:pt x="327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5" y="0"/>
                  <a:pt x="530" y="0"/>
                </a:cubicBezTo>
                <a:cubicBezTo>
                  <a:pt x="565" y="0"/>
                  <a:pt x="599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3"/>
                  <a:pt x="795" y="70"/>
                  <a:pt x="824" y="89"/>
                </a:cubicBezTo>
                <a:cubicBezTo>
                  <a:pt x="853" y="108"/>
                  <a:pt x="880" y="130"/>
                  <a:pt x="905" y="155"/>
                </a:cubicBezTo>
                <a:cubicBezTo>
                  <a:pt x="929" y="179"/>
                  <a:pt x="951" y="206"/>
                  <a:pt x="970" y="235"/>
                </a:cubicBezTo>
                <a:cubicBezTo>
                  <a:pt x="990" y="264"/>
                  <a:pt x="1006" y="294"/>
                  <a:pt x="1019" y="326"/>
                </a:cubicBezTo>
                <a:cubicBezTo>
                  <a:pt x="1033" y="359"/>
                  <a:pt x="1043" y="392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086600" y="4197960"/>
            <a:ext cx="2011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预期成果与创新点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577560" y="496404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13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6476760" y="55720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1059" y="529"/>
                </a:moveTo>
                <a:cubicBezTo>
                  <a:pt x="1059" y="564"/>
                  <a:pt x="1056" y="598"/>
                  <a:pt x="1049" y="632"/>
                </a:cubicBezTo>
                <a:cubicBezTo>
                  <a:pt x="1043" y="666"/>
                  <a:pt x="1033" y="699"/>
                  <a:pt x="1019" y="731"/>
                </a:cubicBezTo>
                <a:cubicBezTo>
                  <a:pt x="1006" y="763"/>
                  <a:pt x="990" y="794"/>
                  <a:pt x="970" y="823"/>
                </a:cubicBezTo>
                <a:cubicBezTo>
                  <a:pt x="951" y="852"/>
                  <a:pt x="929" y="878"/>
                  <a:pt x="905" y="903"/>
                </a:cubicBezTo>
                <a:cubicBezTo>
                  <a:pt x="880" y="929"/>
                  <a:pt x="853" y="950"/>
                  <a:pt x="824" y="970"/>
                </a:cubicBezTo>
                <a:cubicBezTo>
                  <a:pt x="795" y="989"/>
                  <a:pt x="765" y="1005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599" y="1056"/>
                  <a:pt x="565" y="1059"/>
                  <a:pt x="530" y="1059"/>
                </a:cubicBezTo>
                <a:cubicBezTo>
                  <a:pt x="495" y="1059"/>
                  <a:pt x="460" y="1056"/>
                  <a:pt x="426" y="1049"/>
                </a:cubicBezTo>
                <a:cubicBezTo>
                  <a:pt x="392" y="1042"/>
                  <a:pt x="359" y="1032"/>
                  <a:pt x="327" y="1019"/>
                </a:cubicBezTo>
                <a:cubicBezTo>
                  <a:pt x="295" y="1005"/>
                  <a:pt x="264" y="989"/>
                  <a:pt x="235" y="970"/>
                </a:cubicBezTo>
                <a:cubicBezTo>
                  <a:pt x="206" y="950"/>
                  <a:pt x="180" y="929"/>
                  <a:pt x="155" y="903"/>
                </a:cubicBezTo>
                <a:cubicBezTo>
                  <a:pt x="131" y="878"/>
                  <a:pt x="109" y="852"/>
                  <a:pt x="89" y="823"/>
                </a:cubicBezTo>
                <a:cubicBezTo>
                  <a:pt x="70" y="794"/>
                  <a:pt x="54" y="763"/>
                  <a:pt x="40" y="731"/>
                </a:cubicBezTo>
                <a:cubicBezTo>
                  <a:pt x="27" y="699"/>
                  <a:pt x="17" y="666"/>
                  <a:pt x="10" y="632"/>
                </a:cubicBezTo>
                <a:cubicBezTo>
                  <a:pt x="4" y="598"/>
                  <a:pt x="0" y="564"/>
                  <a:pt x="0" y="529"/>
                </a:cubicBezTo>
                <a:cubicBezTo>
                  <a:pt x="0" y="494"/>
                  <a:pt x="4" y="460"/>
                  <a:pt x="10" y="426"/>
                </a:cubicBezTo>
                <a:cubicBezTo>
                  <a:pt x="17" y="391"/>
                  <a:pt x="27" y="358"/>
                  <a:pt x="40" y="326"/>
                </a:cubicBezTo>
                <a:cubicBezTo>
                  <a:pt x="54" y="294"/>
                  <a:pt x="70" y="264"/>
                  <a:pt x="89" y="235"/>
                </a:cubicBezTo>
                <a:cubicBezTo>
                  <a:pt x="109" y="206"/>
                  <a:pt x="131" y="179"/>
                  <a:pt x="155" y="155"/>
                </a:cubicBezTo>
                <a:cubicBezTo>
                  <a:pt x="180" y="130"/>
                  <a:pt x="206" y="108"/>
                  <a:pt x="235" y="89"/>
                </a:cubicBezTo>
                <a:cubicBezTo>
                  <a:pt x="264" y="70"/>
                  <a:pt x="295" y="53"/>
                  <a:pt x="327" y="40"/>
                </a:cubicBezTo>
                <a:cubicBezTo>
                  <a:pt x="359" y="27"/>
                  <a:pt x="392" y="17"/>
                  <a:pt x="426" y="10"/>
                </a:cubicBezTo>
                <a:cubicBezTo>
                  <a:pt x="460" y="3"/>
                  <a:pt x="495" y="0"/>
                  <a:pt x="530" y="0"/>
                </a:cubicBezTo>
                <a:cubicBezTo>
                  <a:pt x="565" y="0"/>
                  <a:pt x="599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3"/>
                  <a:pt x="795" y="70"/>
                  <a:pt x="824" y="89"/>
                </a:cubicBezTo>
                <a:cubicBezTo>
                  <a:pt x="853" y="108"/>
                  <a:pt x="880" y="130"/>
                  <a:pt x="905" y="155"/>
                </a:cubicBezTo>
                <a:cubicBezTo>
                  <a:pt x="929" y="179"/>
                  <a:pt x="951" y="206"/>
                  <a:pt x="970" y="235"/>
                </a:cubicBezTo>
                <a:cubicBezTo>
                  <a:pt x="990" y="264"/>
                  <a:pt x="1006" y="294"/>
                  <a:pt x="1019" y="326"/>
                </a:cubicBezTo>
                <a:cubicBezTo>
                  <a:pt x="1033" y="358"/>
                  <a:pt x="1043" y="391"/>
                  <a:pt x="1049" y="426"/>
                </a:cubicBezTo>
                <a:cubicBezTo>
                  <a:pt x="1056" y="460"/>
                  <a:pt x="1059" y="494"/>
                  <a:pt x="1059" y="529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086600" y="492192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研究计划与进度安排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577560" y="5688000"/>
            <a:ext cx="194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14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086600" y="5645880"/>
            <a:ext cx="5029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致谢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456840" y="27072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68" y="33"/>
                </a:moveTo>
                <a:cubicBezTo>
                  <a:pt x="68" y="15"/>
                  <a:pt x="52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lnTo>
                  <a:pt x="0" y="382"/>
                </a:lnTo>
                <a:cubicBezTo>
                  <a:pt x="0" y="427"/>
                  <a:pt x="38" y="464"/>
                  <a:pt x="84" y="464"/>
                </a:cubicBezTo>
                <a:lnTo>
                  <a:pt x="498" y="464"/>
                </a:lnTo>
                <a:cubicBezTo>
                  <a:pt x="516" y="464"/>
                  <a:pt x="531" y="450"/>
                  <a:pt x="531" y="431"/>
                </a:cubicBezTo>
                <a:cubicBezTo>
                  <a:pt x="531" y="413"/>
                  <a:pt x="516" y="398"/>
                  <a:pt x="498" y="398"/>
                </a:cubicBezTo>
                <a:lnTo>
                  <a:pt x="84" y="398"/>
                </a:lnTo>
                <a:cubicBezTo>
                  <a:pt x="75" y="398"/>
                  <a:pt x="68" y="391"/>
                  <a:pt x="68" y="382"/>
                </a:cubicBezTo>
                <a:lnTo>
                  <a:pt x="68" y="33"/>
                </a:lnTo>
                <a:moveTo>
                  <a:pt x="488" y="124"/>
                </a:moveTo>
                <a:cubicBezTo>
                  <a:pt x="501" y="110"/>
                  <a:pt x="501" y="89"/>
                  <a:pt x="488" y="76"/>
                </a:cubicBezTo>
                <a:cubicBezTo>
                  <a:pt x="475" y="63"/>
                  <a:pt x="454" y="63"/>
                  <a:pt x="441" y="76"/>
                </a:cubicBezTo>
                <a:lnTo>
                  <a:pt x="332" y="186"/>
                </a:lnTo>
                <a:lnTo>
                  <a:pt x="273" y="127"/>
                </a:lnTo>
                <a:cubicBezTo>
                  <a:pt x="260" y="113"/>
                  <a:pt x="239" y="113"/>
                  <a:pt x="226" y="127"/>
                </a:cubicBezTo>
                <a:lnTo>
                  <a:pt x="110" y="242"/>
                </a:lnTo>
                <a:cubicBezTo>
                  <a:pt x="97" y="255"/>
                  <a:pt x="97" y="276"/>
                  <a:pt x="110" y="289"/>
                </a:cubicBezTo>
                <a:cubicBezTo>
                  <a:pt x="123" y="302"/>
                  <a:pt x="144" y="302"/>
                  <a:pt x="157" y="289"/>
                </a:cubicBezTo>
                <a:lnTo>
                  <a:pt x="250" y="197"/>
                </a:lnTo>
                <a:lnTo>
                  <a:pt x="309" y="256"/>
                </a:lnTo>
                <a:cubicBezTo>
                  <a:pt x="322" y="269"/>
                  <a:pt x="343" y="269"/>
                  <a:pt x="356" y="256"/>
                </a:cubicBezTo>
                <a:lnTo>
                  <a:pt x="488" y="124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99920" y="262368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建筑能耗现状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：城市化加速使建筑能耗成为能源消耗关键领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457200" y="355500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265" y="0"/>
                </a:moveTo>
                <a:cubicBezTo>
                  <a:pt x="280" y="0"/>
                  <a:pt x="293" y="8"/>
                  <a:pt x="301" y="21"/>
                </a:cubicBezTo>
                <a:lnTo>
                  <a:pt x="524" y="402"/>
                </a:lnTo>
                <a:cubicBezTo>
                  <a:pt x="532" y="415"/>
                  <a:pt x="532" y="431"/>
                  <a:pt x="524" y="443"/>
                </a:cubicBezTo>
                <a:cubicBezTo>
                  <a:pt x="517" y="456"/>
                  <a:pt x="503" y="464"/>
                  <a:pt x="488" y="464"/>
                </a:cubicBezTo>
                <a:lnTo>
                  <a:pt x="41" y="464"/>
                </a:lnTo>
                <a:cubicBezTo>
                  <a:pt x="26" y="464"/>
                  <a:pt x="12" y="456"/>
                  <a:pt x="5" y="443"/>
                </a:cubicBezTo>
                <a:cubicBezTo>
                  <a:pt x="-2" y="431"/>
                  <a:pt x="-2" y="415"/>
                  <a:pt x="5" y="402"/>
                </a:cubicBezTo>
                <a:lnTo>
                  <a:pt x="229" y="21"/>
                </a:lnTo>
                <a:cubicBezTo>
                  <a:pt x="237" y="8"/>
                  <a:pt x="250" y="0"/>
                  <a:pt x="265" y="0"/>
                </a:cubicBezTo>
                <a:moveTo>
                  <a:pt x="265" y="133"/>
                </a:moveTo>
                <a:cubicBezTo>
                  <a:pt x="251" y="133"/>
                  <a:pt x="240" y="144"/>
                  <a:pt x="240" y="158"/>
                </a:cubicBezTo>
                <a:lnTo>
                  <a:pt x="240" y="274"/>
                </a:lnTo>
                <a:cubicBezTo>
                  <a:pt x="240" y="288"/>
                  <a:pt x="251" y="299"/>
                  <a:pt x="265" y="299"/>
                </a:cubicBezTo>
                <a:cubicBezTo>
                  <a:pt x="279" y="299"/>
                  <a:pt x="290" y="288"/>
                  <a:pt x="290" y="274"/>
                </a:cubicBezTo>
                <a:lnTo>
                  <a:pt x="290" y="158"/>
                </a:lnTo>
                <a:cubicBezTo>
                  <a:pt x="290" y="144"/>
                  <a:pt x="279" y="133"/>
                  <a:pt x="265" y="133"/>
                </a:cubicBezTo>
                <a:moveTo>
                  <a:pt x="298" y="365"/>
                </a:moveTo>
                <a:cubicBezTo>
                  <a:pt x="298" y="356"/>
                  <a:pt x="295" y="348"/>
                  <a:pt x="288" y="341"/>
                </a:cubicBezTo>
                <a:cubicBezTo>
                  <a:pt x="282" y="335"/>
                  <a:pt x="274" y="332"/>
                  <a:pt x="265" y="332"/>
                </a:cubicBezTo>
                <a:cubicBezTo>
                  <a:pt x="256" y="332"/>
                  <a:pt x="248" y="335"/>
                  <a:pt x="242" y="341"/>
                </a:cubicBezTo>
                <a:cubicBezTo>
                  <a:pt x="235" y="348"/>
                  <a:pt x="232" y="356"/>
                  <a:pt x="232" y="365"/>
                </a:cubicBezTo>
                <a:cubicBezTo>
                  <a:pt x="232" y="374"/>
                  <a:pt x="235" y="382"/>
                  <a:pt x="242" y="388"/>
                </a:cubicBezTo>
                <a:cubicBezTo>
                  <a:pt x="248" y="395"/>
                  <a:pt x="256" y="398"/>
                  <a:pt x="265" y="398"/>
                </a:cubicBezTo>
                <a:cubicBezTo>
                  <a:pt x="274" y="398"/>
                  <a:pt x="282" y="395"/>
                  <a:pt x="288" y="388"/>
                </a:cubicBezTo>
                <a:cubicBezTo>
                  <a:pt x="295" y="382"/>
                  <a:pt x="298" y="374"/>
                  <a:pt x="298" y="365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99920" y="2937960"/>
            <a:ext cx="4762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域，存在“长明灯”、空调过度运行等粗放式管理问题。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99920" y="347112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传统模式短板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：人工巡检与定时控制响应滞后、效率低下，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99920" y="378576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难以满足《建筑节能与可再生能源利用通用规范》精细化目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456840" y="4695480"/>
            <a:ext cx="191160" cy="191160"/>
          </a:xfrm>
          <a:custGeom>
            <a:avLst/>
            <a:gdLst/>
            <a:ahLst/>
            <a:cxnLst/>
            <a:rect l="0" t="0" r="r" b="b"/>
            <a:pathLst>
              <a:path w="531" h="531">
                <a:moveTo>
                  <a:pt x="465" y="265"/>
                </a:moveTo>
                <a:cubicBezTo>
                  <a:pt x="465" y="252"/>
                  <a:pt x="463" y="239"/>
                  <a:pt x="461" y="226"/>
                </a:cubicBezTo>
                <a:cubicBezTo>
                  <a:pt x="458" y="214"/>
                  <a:pt x="454" y="201"/>
                  <a:pt x="449" y="189"/>
                </a:cubicBezTo>
                <a:cubicBezTo>
                  <a:pt x="444" y="177"/>
                  <a:pt x="438" y="166"/>
                  <a:pt x="431" y="155"/>
                </a:cubicBezTo>
                <a:cubicBezTo>
                  <a:pt x="424" y="144"/>
                  <a:pt x="416" y="134"/>
                  <a:pt x="406" y="125"/>
                </a:cubicBezTo>
                <a:cubicBezTo>
                  <a:pt x="397" y="116"/>
                  <a:pt x="387" y="107"/>
                  <a:pt x="376" y="100"/>
                </a:cubicBezTo>
                <a:cubicBezTo>
                  <a:pt x="365" y="93"/>
                  <a:pt x="354" y="87"/>
                  <a:pt x="342" y="82"/>
                </a:cubicBezTo>
                <a:cubicBezTo>
                  <a:pt x="330" y="77"/>
                  <a:pt x="318" y="73"/>
                  <a:pt x="305" y="70"/>
                </a:cubicBezTo>
                <a:cubicBezTo>
                  <a:pt x="292" y="68"/>
                  <a:pt x="279" y="67"/>
                  <a:pt x="266" y="67"/>
                </a:cubicBezTo>
                <a:cubicBezTo>
                  <a:pt x="253" y="67"/>
                  <a:pt x="240" y="68"/>
                  <a:pt x="227" y="70"/>
                </a:cubicBezTo>
                <a:cubicBezTo>
                  <a:pt x="215" y="73"/>
                  <a:pt x="202" y="77"/>
                  <a:pt x="190" y="82"/>
                </a:cubicBezTo>
                <a:cubicBezTo>
                  <a:pt x="178" y="87"/>
                  <a:pt x="167" y="93"/>
                  <a:pt x="156" y="100"/>
                </a:cubicBezTo>
                <a:cubicBezTo>
                  <a:pt x="145" y="107"/>
                  <a:pt x="135" y="116"/>
                  <a:pt x="126" y="125"/>
                </a:cubicBezTo>
                <a:cubicBezTo>
                  <a:pt x="117" y="134"/>
                  <a:pt x="108" y="144"/>
                  <a:pt x="101" y="155"/>
                </a:cubicBezTo>
                <a:cubicBezTo>
                  <a:pt x="94" y="166"/>
                  <a:pt x="88" y="177"/>
                  <a:pt x="83" y="189"/>
                </a:cubicBezTo>
                <a:cubicBezTo>
                  <a:pt x="78" y="201"/>
                  <a:pt x="74" y="214"/>
                  <a:pt x="71" y="226"/>
                </a:cubicBezTo>
                <a:cubicBezTo>
                  <a:pt x="69" y="239"/>
                  <a:pt x="68" y="252"/>
                  <a:pt x="68" y="265"/>
                </a:cubicBezTo>
                <a:cubicBezTo>
                  <a:pt x="68" y="278"/>
                  <a:pt x="69" y="291"/>
                  <a:pt x="71" y="304"/>
                </a:cubicBezTo>
                <a:cubicBezTo>
                  <a:pt x="74" y="317"/>
                  <a:pt x="78" y="329"/>
                  <a:pt x="83" y="341"/>
                </a:cubicBezTo>
                <a:cubicBezTo>
                  <a:pt x="88" y="353"/>
                  <a:pt x="94" y="364"/>
                  <a:pt x="101" y="375"/>
                </a:cubicBezTo>
                <a:cubicBezTo>
                  <a:pt x="108" y="386"/>
                  <a:pt x="117" y="396"/>
                  <a:pt x="126" y="405"/>
                </a:cubicBezTo>
                <a:cubicBezTo>
                  <a:pt x="135" y="415"/>
                  <a:pt x="145" y="423"/>
                  <a:pt x="156" y="430"/>
                </a:cubicBezTo>
                <a:cubicBezTo>
                  <a:pt x="167" y="437"/>
                  <a:pt x="178" y="443"/>
                  <a:pt x="190" y="449"/>
                </a:cubicBezTo>
                <a:cubicBezTo>
                  <a:pt x="202" y="454"/>
                  <a:pt x="215" y="458"/>
                  <a:pt x="227" y="461"/>
                </a:cubicBezTo>
                <a:cubicBezTo>
                  <a:pt x="240" y="463"/>
                  <a:pt x="253" y="464"/>
                  <a:pt x="266" y="464"/>
                </a:cubicBezTo>
                <a:cubicBezTo>
                  <a:pt x="279" y="464"/>
                  <a:pt x="292" y="463"/>
                  <a:pt x="305" y="461"/>
                </a:cubicBezTo>
                <a:cubicBezTo>
                  <a:pt x="318" y="458"/>
                  <a:pt x="330" y="454"/>
                  <a:pt x="342" y="449"/>
                </a:cubicBezTo>
                <a:cubicBezTo>
                  <a:pt x="354" y="443"/>
                  <a:pt x="365" y="437"/>
                  <a:pt x="376" y="430"/>
                </a:cubicBezTo>
                <a:cubicBezTo>
                  <a:pt x="387" y="423"/>
                  <a:pt x="397" y="415"/>
                  <a:pt x="406" y="405"/>
                </a:cubicBezTo>
                <a:cubicBezTo>
                  <a:pt x="416" y="396"/>
                  <a:pt x="424" y="386"/>
                  <a:pt x="431" y="375"/>
                </a:cubicBezTo>
                <a:cubicBezTo>
                  <a:pt x="438" y="364"/>
                  <a:pt x="444" y="353"/>
                  <a:pt x="449" y="341"/>
                </a:cubicBezTo>
                <a:cubicBezTo>
                  <a:pt x="454" y="329"/>
                  <a:pt x="458" y="317"/>
                  <a:pt x="461" y="304"/>
                </a:cubicBezTo>
                <a:cubicBezTo>
                  <a:pt x="463" y="291"/>
                  <a:pt x="465" y="278"/>
                  <a:pt x="465" y="265"/>
                </a:cubicBezTo>
                <a:moveTo>
                  <a:pt x="0" y="265"/>
                </a:moveTo>
                <a:cubicBezTo>
                  <a:pt x="0" y="248"/>
                  <a:pt x="2" y="230"/>
                  <a:pt x="6" y="213"/>
                </a:cubicBezTo>
                <a:cubicBezTo>
                  <a:pt x="9" y="196"/>
                  <a:pt x="14" y="180"/>
                  <a:pt x="21" y="164"/>
                </a:cubicBezTo>
                <a:cubicBezTo>
                  <a:pt x="27" y="148"/>
                  <a:pt x="35" y="132"/>
                  <a:pt x="45" y="118"/>
                </a:cubicBezTo>
                <a:cubicBezTo>
                  <a:pt x="56" y="104"/>
                  <a:pt x="67" y="90"/>
                  <a:pt x="79" y="78"/>
                </a:cubicBezTo>
                <a:cubicBezTo>
                  <a:pt x="91" y="66"/>
                  <a:pt x="105" y="55"/>
                  <a:pt x="119" y="45"/>
                </a:cubicBezTo>
                <a:cubicBezTo>
                  <a:pt x="134" y="35"/>
                  <a:pt x="149" y="27"/>
                  <a:pt x="165" y="21"/>
                </a:cubicBezTo>
                <a:cubicBezTo>
                  <a:pt x="181" y="14"/>
                  <a:pt x="197" y="9"/>
                  <a:pt x="214" y="6"/>
                </a:cubicBezTo>
                <a:cubicBezTo>
                  <a:pt x="232" y="2"/>
                  <a:pt x="249" y="0"/>
                  <a:pt x="266" y="0"/>
                </a:cubicBezTo>
                <a:cubicBezTo>
                  <a:pt x="283" y="0"/>
                  <a:pt x="301" y="2"/>
                  <a:pt x="318" y="6"/>
                </a:cubicBezTo>
                <a:cubicBezTo>
                  <a:pt x="335" y="9"/>
                  <a:pt x="351" y="14"/>
                  <a:pt x="367" y="21"/>
                </a:cubicBezTo>
                <a:cubicBezTo>
                  <a:pt x="383" y="27"/>
                  <a:pt x="399" y="35"/>
                  <a:pt x="413" y="45"/>
                </a:cubicBezTo>
                <a:cubicBezTo>
                  <a:pt x="428" y="55"/>
                  <a:pt x="441" y="66"/>
                  <a:pt x="453" y="78"/>
                </a:cubicBezTo>
                <a:cubicBezTo>
                  <a:pt x="465" y="90"/>
                  <a:pt x="476" y="104"/>
                  <a:pt x="486" y="118"/>
                </a:cubicBezTo>
                <a:cubicBezTo>
                  <a:pt x="496" y="132"/>
                  <a:pt x="504" y="148"/>
                  <a:pt x="511" y="164"/>
                </a:cubicBezTo>
                <a:cubicBezTo>
                  <a:pt x="517" y="180"/>
                  <a:pt x="522" y="196"/>
                  <a:pt x="526" y="213"/>
                </a:cubicBezTo>
                <a:cubicBezTo>
                  <a:pt x="529" y="230"/>
                  <a:pt x="531" y="248"/>
                  <a:pt x="531" y="265"/>
                </a:cubicBezTo>
                <a:cubicBezTo>
                  <a:pt x="531" y="282"/>
                  <a:pt x="529" y="300"/>
                  <a:pt x="526" y="317"/>
                </a:cubicBezTo>
                <a:cubicBezTo>
                  <a:pt x="522" y="334"/>
                  <a:pt x="517" y="350"/>
                  <a:pt x="511" y="366"/>
                </a:cubicBezTo>
                <a:cubicBezTo>
                  <a:pt x="504" y="382"/>
                  <a:pt x="496" y="398"/>
                  <a:pt x="486" y="412"/>
                </a:cubicBezTo>
                <a:cubicBezTo>
                  <a:pt x="476" y="426"/>
                  <a:pt x="465" y="440"/>
                  <a:pt x="453" y="453"/>
                </a:cubicBezTo>
                <a:cubicBezTo>
                  <a:pt x="441" y="465"/>
                  <a:pt x="428" y="476"/>
                  <a:pt x="413" y="486"/>
                </a:cubicBezTo>
                <a:cubicBezTo>
                  <a:pt x="399" y="496"/>
                  <a:pt x="383" y="504"/>
                  <a:pt x="367" y="510"/>
                </a:cubicBezTo>
                <a:cubicBezTo>
                  <a:pt x="351" y="517"/>
                  <a:pt x="335" y="522"/>
                  <a:pt x="318" y="526"/>
                </a:cubicBezTo>
                <a:cubicBezTo>
                  <a:pt x="301" y="529"/>
                  <a:pt x="283" y="531"/>
                  <a:pt x="266" y="531"/>
                </a:cubicBezTo>
                <a:cubicBezTo>
                  <a:pt x="249" y="531"/>
                  <a:pt x="232" y="529"/>
                  <a:pt x="214" y="526"/>
                </a:cubicBezTo>
                <a:cubicBezTo>
                  <a:pt x="197" y="522"/>
                  <a:pt x="181" y="517"/>
                  <a:pt x="165" y="510"/>
                </a:cubicBezTo>
                <a:cubicBezTo>
                  <a:pt x="149" y="504"/>
                  <a:pt x="134" y="496"/>
                  <a:pt x="119" y="486"/>
                </a:cubicBezTo>
                <a:cubicBezTo>
                  <a:pt x="105" y="476"/>
                  <a:pt x="91" y="465"/>
                  <a:pt x="79" y="453"/>
                </a:cubicBezTo>
                <a:cubicBezTo>
                  <a:pt x="67" y="440"/>
                  <a:pt x="56" y="426"/>
                  <a:pt x="45" y="412"/>
                </a:cubicBezTo>
                <a:cubicBezTo>
                  <a:pt x="35" y="398"/>
                  <a:pt x="27" y="382"/>
                  <a:pt x="21" y="366"/>
                </a:cubicBezTo>
                <a:cubicBezTo>
                  <a:pt x="14" y="350"/>
                  <a:pt x="9" y="334"/>
                  <a:pt x="6" y="317"/>
                </a:cubicBezTo>
                <a:cubicBezTo>
                  <a:pt x="2" y="300"/>
                  <a:pt x="0" y="282"/>
                  <a:pt x="0" y="265"/>
                </a:cubicBezTo>
                <a:moveTo>
                  <a:pt x="266" y="348"/>
                </a:moveTo>
                <a:cubicBezTo>
                  <a:pt x="277" y="348"/>
                  <a:pt x="288" y="346"/>
                  <a:pt x="298" y="341"/>
                </a:cubicBezTo>
                <a:cubicBezTo>
                  <a:pt x="308" y="337"/>
                  <a:pt x="317" y="331"/>
                  <a:pt x="325" y="324"/>
                </a:cubicBezTo>
                <a:cubicBezTo>
                  <a:pt x="332" y="316"/>
                  <a:pt x="338" y="307"/>
                  <a:pt x="342" y="297"/>
                </a:cubicBezTo>
                <a:cubicBezTo>
                  <a:pt x="347" y="287"/>
                  <a:pt x="349" y="276"/>
                  <a:pt x="349" y="265"/>
                </a:cubicBezTo>
                <a:cubicBezTo>
                  <a:pt x="349" y="254"/>
                  <a:pt x="347" y="244"/>
                  <a:pt x="342" y="233"/>
                </a:cubicBezTo>
                <a:cubicBezTo>
                  <a:pt x="338" y="223"/>
                  <a:pt x="332" y="214"/>
                  <a:pt x="325" y="207"/>
                </a:cubicBezTo>
                <a:cubicBezTo>
                  <a:pt x="317" y="199"/>
                  <a:pt x="308" y="193"/>
                  <a:pt x="298" y="189"/>
                </a:cubicBezTo>
                <a:cubicBezTo>
                  <a:pt x="288" y="184"/>
                  <a:pt x="277" y="182"/>
                  <a:pt x="266" y="182"/>
                </a:cubicBezTo>
                <a:cubicBezTo>
                  <a:pt x="255" y="182"/>
                  <a:pt x="245" y="184"/>
                  <a:pt x="234" y="189"/>
                </a:cubicBezTo>
                <a:cubicBezTo>
                  <a:pt x="224" y="193"/>
                  <a:pt x="215" y="199"/>
                  <a:pt x="208" y="207"/>
                </a:cubicBezTo>
                <a:cubicBezTo>
                  <a:pt x="200" y="214"/>
                  <a:pt x="194" y="223"/>
                  <a:pt x="190" y="233"/>
                </a:cubicBezTo>
                <a:cubicBezTo>
                  <a:pt x="185" y="244"/>
                  <a:pt x="183" y="254"/>
                  <a:pt x="183" y="265"/>
                </a:cubicBezTo>
                <a:cubicBezTo>
                  <a:pt x="183" y="276"/>
                  <a:pt x="185" y="287"/>
                  <a:pt x="190" y="297"/>
                </a:cubicBezTo>
                <a:cubicBezTo>
                  <a:pt x="194" y="307"/>
                  <a:pt x="200" y="316"/>
                  <a:pt x="208" y="324"/>
                </a:cubicBezTo>
                <a:cubicBezTo>
                  <a:pt x="215" y="331"/>
                  <a:pt x="224" y="337"/>
                  <a:pt x="234" y="341"/>
                </a:cubicBezTo>
                <a:cubicBezTo>
                  <a:pt x="245" y="346"/>
                  <a:pt x="255" y="348"/>
                  <a:pt x="266" y="348"/>
                </a:cubicBezTo>
                <a:moveTo>
                  <a:pt x="266" y="116"/>
                </a:moveTo>
                <a:cubicBezTo>
                  <a:pt x="276" y="116"/>
                  <a:pt x="286" y="117"/>
                  <a:pt x="295" y="119"/>
                </a:cubicBezTo>
                <a:cubicBezTo>
                  <a:pt x="305" y="121"/>
                  <a:pt x="314" y="124"/>
                  <a:pt x="323" y="128"/>
                </a:cubicBezTo>
                <a:cubicBezTo>
                  <a:pt x="332" y="131"/>
                  <a:pt x="341" y="136"/>
                  <a:pt x="349" y="141"/>
                </a:cubicBezTo>
                <a:cubicBezTo>
                  <a:pt x="357" y="147"/>
                  <a:pt x="364" y="153"/>
                  <a:pt x="371" y="160"/>
                </a:cubicBezTo>
                <a:cubicBezTo>
                  <a:pt x="378" y="167"/>
                  <a:pt x="384" y="174"/>
                  <a:pt x="390" y="182"/>
                </a:cubicBezTo>
                <a:cubicBezTo>
                  <a:pt x="395" y="190"/>
                  <a:pt x="400" y="199"/>
                  <a:pt x="404" y="208"/>
                </a:cubicBezTo>
                <a:cubicBezTo>
                  <a:pt x="407" y="217"/>
                  <a:pt x="410" y="226"/>
                  <a:pt x="412" y="236"/>
                </a:cubicBezTo>
                <a:cubicBezTo>
                  <a:pt x="414" y="246"/>
                  <a:pt x="415" y="255"/>
                  <a:pt x="415" y="265"/>
                </a:cubicBezTo>
                <a:cubicBezTo>
                  <a:pt x="415" y="275"/>
                  <a:pt x="414" y="284"/>
                  <a:pt x="412" y="294"/>
                </a:cubicBezTo>
                <a:cubicBezTo>
                  <a:pt x="410" y="304"/>
                  <a:pt x="407" y="313"/>
                  <a:pt x="404" y="322"/>
                </a:cubicBezTo>
                <a:cubicBezTo>
                  <a:pt x="400" y="331"/>
                  <a:pt x="395" y="340"/>
                  <a:pt x="390" y="348"/>
                </a:cubicBezTo>
                <a:cubicBezTo>
                  <a:pt x="384" y="356"/>
                  <a:pt x="378" y="363"/>
                  <a:pt x="371" y="370"/>
                </a:cubicBezTo>
                <a:cubicBezTo>
                  <a:pt x="364" y="377"/>
                  <a:pt x="357" y="383"/>
                  <a:pt x="349" y="389"/>
                </a:cubicBezTo>
                <a:cubicBezTo>
                  <a:pt x="341" y="394"/>
                  <a:pt x="332" y="399"/>
                  <a:pt x="323" y="403"/>
                </a:cubicBezTo>
                <a:cubicBezTo>
                  <a:pt x="314" y="406"/>
                  <a:pt x="305" y="409"/>
                  <a:pt x="295" y="411"/>
                </a:cubicBezTo>
                <a:cubicBezTo>
                  <a:pt x="286" y="413"/>
                  <a:pt x="276" y="414"/>
                  <a:pt x="266" y="414"/>
                </a:cubicBezTo>
                <a:cubicBezTo>
                  <a:pt x="256" y="414"/>
                  <a:pt x="247" y="413"/>
                  <a:pt x="237" y="411"/>
                </a:cubicBezTo>
                <a:cubicBezTo>
                  <a:pt x="227" y="409"/>
                  <a:pt x="218" y="406"/>
                  <a:pt x="209" y="403"/>
                </a:cubicBezTo>
                <a:cubicBezTo>
                  <a:pt x="200" y="399"/>
                  <a:pt x="192" y="394"/>
                  <a:pt x="183" y="389"/>
                </a:cubicBezTo>
                <a:cubicBezTo>
                  <a:pt x="175" y="383"/>
                  <a:pt x="168" y="377"/>
                  <a:pt x="161" y="370"/>
                </a:cubicBezTo>
                <a:cubicBezTo>
                  <a:pt x="154" y="363"/>
                  <a:pt x="148" y="356"/>
                  <a:pt x="142" y="348"/>
                </a:cubicBezTo>
                <a:cubicBezTo>
                  <a:pt x="137" y="340"/>
                  <a:pt x="132" y="331"/>
                  <a:pt x="129" y="322"/>
                </a:cubicBezTo>
                <a:cubicBezTo>
                  <a:pt x="125" y="313"/>
                  <a:pt x="122" y="304"/>
                  <a:pt x="120" y="294"/>
                </a:cubicBezTo>
                <a:cubicBezTo>
                  <a:pt x="118" y="284"/>
                  <a:pt x="117" y="275"/>
                  <a:pt x="117" y="265"/>
                </a:cubicBezTo>
                <a:cubicBezTo>
                  <a:pt x="117" y="255"/>
                  <a:pt x="118" y="246"/>
                  <a:pt x="120" y="236"/>
                </a:cubicBezTo>
                <a:cubicBezTo>
                  <a:pt x="122" y="226"/>
                  <a:pt x="125" y="217"/>
                  <a:pt x="129" y="208"/>
                </a:cubicBezTo>
                <a:cubicBezTo>
                  <a:pt x="132" y="199"/>
                  <a:pt x="137" y="190"/>
                  <a:pt x="142" y="182"/>
                </a:cubicBezTo>
                <a:cubicBezTo>
                  <a:pt x="148" y="174"/>
                  <a:pt x="154" y="167"/>
                  <a:pt x="161" y="160"/>
                </a:cubicBezTo>
                <a:cubicBezTo>
                  <a:pt x="168" y="153"/>
                  <a:pt x="175" y="147"/>
                  <a:pt x="183" y="141"/>
                </a:cubicBezTo>
                <a:cubicBezTo>
                  <a:pt x="192" y="136"/>
                  <a:pt x="200" y="131"/>
                  <a:pt x="209" y="128"/>
                </a:cubicBezTo>
                <a:cubicBezTo>
                  <a:pt x="218" y="124"/>
                  <a:pt x="227" y="121"/>
                  <a:pt x="237" y="119"/>
                </a:cubicBezTo>
                <a:cubicBezTo>
                  <a:pt x="247" y="117"/>
                  <a:pt x="256" y="116"/>
                  <a:pt x="266" y="116"/>
                </a:cubicBezTo>
                <a:moveTo>
                  <a:pt x="233" y="265"/>
                </a:moveTo>
                <a:cubicBezTo>
                  <a:pt x="233" y="256"/>
                  <a:pt x="236" y="248"/>
                  <a:pt x="243" y="242"/>
                </a:cubicBezTo>
                <a:cubicBezTo>
                  <a:pt x="249" y="235"/>
                  <a:pt x="257" y="232"/>
                  <a:pt x="266" y="232"/>
                </a:cubicBezTo>
                <a:cubicBezTo>
                  <a:pt x="275" y="232"/>
                  <a:pt x="283" y="235"/>
                  <a:pt x="289" y="242"/>
                </a:cubicBezTo>
                <a:cubicBezTo>
                  <a:pt x="296" y="248"/>
                  <a:pt x="299" y="256"/>
                  <a:pt x="299" y="265"/>
                </a:cubicBezTo>
                <a:cubicBezTo>
                  <a:pt x="299" y="274"/>
                  <a:pt x="296" y="282"/>
                  <a:pt x="289" y="288"/>
                </a:cubicBezTo>
                <a:cubicBezTo>
                  <a:pt x="283" y="295"/>
                  <a:pt x="275" y="298"/>
                  <a:pt x="266" y="298"/>
                </a:cubicBezTo>
                <a:cubicBezTo>
                  <a:pt x="257" y="298"/>
                  <a:pt x="249" y="295"/>
                  <a:pt x="243" y="288"/>
                </a:cubicBezTo>
                <a:cubicBezTo>
                  <a:pt x="236" y="282"/>
                  <a:pt x="233" y="274"/>
                  <a:pt x="233" y="265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99920" y="4090320"/>
            <a:ext cx="3238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标。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99920" y="4633200"/>
            <a:ext cx="52959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项目价值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：设计“数据采集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智能决策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联动控制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云端监管”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91" name="图片 90" descr="D:\EmbededCoding\biye\project\my_beshe\空调照明问题示意图.png空调照明问题示意图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322320" y="2121493"/>
            <a:ext cx="5414400" cy="35286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任意多边形 92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99920" y="4938120"/>
            <a:ext cx="5238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一体化系统，解决能源浪费痛点，提供标准化管理工具。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57200" y="258840"/>
            <a:ext cx="2420302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研究背景与意义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任意多边形 10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任意多边形 102"/>
          <p:cNvSpPr/>
          <p:nvPr/>
        </p:nvSpPr>
        <p:spPr>
          <a:xfrm>
            <a:off x="456840" y="1981080"/>
            <a:ext cx="5410800" cy="3810240"/>
          </a:xfrm>
          <a:custGeom>
            <a:avLst/>
            <a:gdLst/>
            <a:ahLst/>
            <a:cxnLst/>
            <a:rect l="0" t="0" r="r" b="b"/>
            <a:pathLst>
              <a:path w="15030" h="10584">
                <a:moveTo>
                  <a:pt x="33" y="261"/>
                </a:moveTo>
                <a:cubicBezTo>
                  <a:pt x="54" y="209"/>
                  <a:pt x="85" y="164"/>
                  <a:pt x="124" y="124"/>
                </a:cubicBezTo>
                <a:cubicBezTo>
                  <a:pt x="164" y="84"/>
                  <a:pt x="210" y="54"/>
                  <a:pt x="262" y="32"/>
                </a:cubicBezTo>
                <a:cubicBezTo>
                  <a:pt x="314" y="11"/>
                  <a:pt x="368" y="0"/>
                  <a:pt x="424" y="0"/>
                </a:cubicBezTo>
                <a:lnTo>
                  <a:pt x="14607" y="0"/>
                </a:lnTo>
                <a:cubicBezTo>
                  <a:pt x="14663" y="0"/>
                  <a:pt x="14717" y="11"/>
                  <a:pt x="14769" y="32"/>
                </a:cubicBezTo>
                <a:cubicBezTo>
                  <a:pt x="14820" y="54"/>
                  <a:pt x="14866" y="84"/>
                  <a:pt x="14906" y="124"/>
                </a:cubicBezTo>
                <a:cubicBezTo>
                  <a:pt x="14946" y="164"/>
                  <a:pt x="14976" y="209"/>
                  <a:pt x="14998" y="261"/>
                </a:cubicBezTo>
                <a:cubicBezTo>
                  <a:pt x="15019" y="313"/>
                  <a:pt x="15030" y="367"/>
                  <a:pt x="15030" y="423"/>
                </a:cubicBezTo>
                <a:lnTo>
                  <a:pt x="15030" y="10160"/>
                </a:lnTo>
                <a:cubicBezTo>
                  <a:pt x="15030" y="10216"/>
                  <a:pt x="15019" y="10270"/>
                  <a:pt x="14998" y="10322"/>
                </a:cubicBezTo>
                <a:cubicBezTo>
                  <a:pt x="14976" y="10375"/>
                  <a:pt x="14946" y="10420"/>
                  <a:pt x="14906" y="10460"/>
                </a:cubicBezTo>
                <a:cubicBezTo>
                  <a:pt x="14866" y="10500"/>
                  <a:pt x="14820" y="10530"/>
                  <a:pt x="14769" y="10552"/>
                </a:cubicBezTo>
                <a:cubicBezTo>
                  <a:pt x="14717" y="10573"/>
                  <a:pt x="14663" y="10584"/>
                  <a:pt x="14606" y="10584"/>
                </a:cubicBezTo>
                <a:lnTo>
                  <a:pt x="424" y="10584"/>
                </a:lnTo>
                <a:cubicBezTo>
                  <a:pt x="368" y="10584"/>
                  <a:pt x="314" y="10573"/>
                  <a:pt x="262" y="10552"/>
                </a:cubicBezTo>
                <a:cubicBezTo>
                  <a:pt x="210" y="10530"/>
                  <a:pt x="164" y="10500"/>
                  <a:pt x="124" y="10460"/>
                </a:cubicBezTo>
                <a:cubicBezTo>
                  <a:pt x="85" y="10420"/>
                  <a:pt x="54" y="10375"/>
                  <a:pt x="33" y="10322"/>
                </a:cubicBezTo>
                <a:cubicBezTo>
                  <a:pt x="11" y="10270"/>
                  <a:pt x="0" y="10216"/>
                  <a:pt x="0" y="10160"/>
                </a:cubicBezTo>
                <a:lnTo>
                  <a:pt x="0" y="423"/>
                </a:lnTo>
                <a:cubicBezTo>
                  <a:pt x="0" y="367"/>
                  <a:pt x="11" y="313"/>
                  <a:pt x="33" y="261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任意多边形 103"/>
          <p:cNvSpPr/>
          <p:nvPr/>
        </p:nvSpPr>
        <p:spPr>
          <a:xfrm>
            <a:off x="509760" y="1981080"/>
            <a:ext cx="5302440" cy="51840"/>
          </a:xfrm>
          <a:custGeom>
            <a:avLst/>
            <a:gdLst/>
            <a:ahLst/>
            <a:cxnLst/>
            <a:rect l="0" t="0" r="r" b="b"/>
            <a:pathLst>
              <a:path w="14729" h="144">
                <a:moveTo>
                  <a:pt x="14601" y="82"/>
                </a:moveTo>
                <a:cubicBezTo>
                  <a:pt x="14589" y="77"/>
                  <a:pt x="14576" y="72"/>
                  <a:pt x="14563" y="68"/>
                </a:cubicBezTo>
                <a:lnTo>
                  <a:pt x="14578" y="18"/>
                </a:lnTo>
                <a:cubicBezTo>
                  <a:pt x="14593" y="22"/>
                  <a:pt x="14607" y="27"/>
                  <a:pt x="14622" y="33"/>
                </a:cubicBezTo>
                <a:cubicBezTo>
                  <a:pt x="14661" y="49"/>
                  <a:pt x="14696" y="71"/>
                  <a:pt x="14729" y="97"/>
                </a:cubicBezTo>
                <a:lnTo>
                  <a:pt x="14695" y="138"/>
                </a:lnTo>
                <a:cubicBezTo>
                  <a:pt x="14667" y="115"/>
                  <a:pt x="14636" y="96"/>
                  <a:pt x="14601" y="82"/>
                </a:cubicBezTo>
                <a:moveTo>
                  <a:pt x="14459" y="54"/>
                </a:moveTo>
                <a:lnTo>
                  <a:pt x="14308" y="54"/>
                </a:lnTo>
                <a:lnTo>
                  <a:pt x="14308" y="0"/>
                </a:lnTo>
                <a:lnTo>
                  <a:pt x="14459" y="0"/>
                </a:lnTo>
                <a:cubicBezTo>
                  <a:pt x="14462" y="0"/>
                  <a:pt x="14464" y="0"/>
                  <a:pt x="14467" y="0"/>
                </a:cubicBezTo>
                <a:lnTo>
                  <a:pt x="14466" y="54"/>
                </a:lnTo>
                <a:cubicBezTo>
                  <a:pt x="14464" y="54"/>
                  <a:pt x="14462" y="54"/>
                  <a:pt x="14459" y="54"/>
                </a:cubicBezTo>
                <a:moveTo>
                  <a:pt x="14043" y="54"/>
                </a:moveTo>
                <a:lnTo>
                  <a:pt x="14043" y="0"/>
                </a:lnTo>
                <a:lnTo>
                  <a:pt x="14202" y="0"/>
                </a:lnTo>
                <a:lnTo>
                  <a:pt x="14202" y="54"/>
                </a:lnTo>
                <a:lnTo>
                  <a:pt x="14043" y="54"/>
                </a:lnTo>
                <a:moveTo>
                  <a:pt x="13779" y="54"/>
                </a:moveTo>
                <a:lnTo>
                  <a:pt x="13779" y="0"/>
                </a:lnTo>
                <a:lnTo>
                  <a:pt x="13937" y="0"/>
                </a:lnTo>
                <a:lnTo>
                  <a:pt x="13937" y="54"/>
                </a:lnTo>
                <a:lnTo>
                  <a:pt x="13779" y="54"/>
                </a:lnTo>
                <a:moveTo>
                  <a:pt x="13514" y="54"/>
                </a:moveTo>
                <a:lnTo>
                  <a:pt x="13514" y="0"/>
                </a:lnTo>
                <a:lnTo>
                  <a:pt x="13673" y="0"/>
                </a:lnTo>
                <a:lnTo>
                  <a:pt x="13673" y="54"/>
                </a:lnTo>
                <a:lnTo>
                  <a:pt x="13514" y="54"/>
                </a:lnTo>
                <a:moveTo>
                  <a:pt x="13249" y="54"/>
                </a:moveTo>
                <a:lnTo>
                  <a:pt x="13249" y="0"/>
                </a:lnTo>
                <a:lnTo>
                  <a:pt x="13408" y="0"/>
                </a:lnTo>
                <a:lnTo>
                  <a:pt x="13408" y="54"/>
                </a:lnTo>
                <a:lnTo>
                  <a:pt x="13249" y="54"/>
                </a:lnTo>
                <a:moveTo>
                  <a:pt x="12985" y="54"/>
                </a:moveTo>
                <a:lnTo>
                  <a:pt x="12985" y="0"/>
                </a:lnTo>
                <a:lnTo>
                  <a:pt x="13143" y="0"/>
                </a:lnTo>
                <a:lnTo>
                  <a:pt x="13143" y="54"/>
                </a:lnTo>
                <a:lnTo>
                  <a:pt x="12985" y="54"/>
                </a:lnTo>
                <a:moveTo>
                  <a:pt x="12720" y="54"/>
                </a:moveTo>
                <a:lnTo>
                  <a:pt x="12720" y="0"/>
                </a:lnTo>
                <a:lnTo>
                  <a:pt x="12879" y="0"/>
                </a:lnTo>
                <a:lnTo>
                  <a:pt x="12879" y="54"/>
                </a:lnTo>
                <a:lnTo>
                  <a:pt x="12720" y="54"/>
                </a:lnTo>
                <a:moveTo>
                  <a:pt x="12455" y="54"/>
                </a:moveTo>
                <a:lnTo>
                  <a:pt x="12455" y="0"/>
                </a:lnTo>
                <a:lnTo>
                  <a:pt x="12614" y="0"/>
                </a:lnTo>
                <a:lnTo>
                  <a:pt x="12614" y="54"/>
                </a:lnTo>
                <a:lnTo>
                  <a:pt x="12455" y="54"/>
                </a:lnTo>
                <a:moveTo>
                  <a:pt x="12190" y="54"/>
                </a:moveTo>
                <a:lnTo>
                  <a:pt x="12190" y="0"/>
                </a:lnTo>
                <a:lnTo>
                  <a:pt x="12349" y="0"/>
                </a:lnTo>
                <a:lnTo>
                  <a:pt x="12349" y="54"/>
                </a:lnTo>
                <a:lnTo>
                  <a:pt x="12190" y="54"/>
                </a:lnTo>
                <a:moveTo>
                  <a:pt x="11926" y="54"/>
                </a:moveTo>
                <a:lnTo>
                  <a:pt x="11926" y="0"/>
                </a:lnTo>
                <a:lnTo>
                  <a:pt x="12084" y="0"/>
                </a:lnTo>
                <a:lnTo>
                  <a:pt x="12084" y="54"/>
                </a:lnTo>
                <a:lnTo>
                  <a:pt x="11926" y="54"/>
                </a:lnTo>
                <a:moveTo>
                  <a:pt x="11661" y="54"/>
                </a:moveTo>
                <a:lnTo>
                  <a:pt x="11661" y="0"/>
                </a:lnTo>
                <a:lnTo>
                  <a:pt x="11820" y="0"/>
                </a:lnTo>
                <a:lnTo>
                  <a:pt x="11820" y="54"/>
                </a:lnTo>
                <a:lnTo>
                  <a:pt x="11661" y="54"/>
                </a:lnTo>
                <a:moveTo>
                  <a:pt x="11396" y="54"/>
                </a:moveTo>
                <a:lnTo>
                  <a:pt x="11396" y="0"/>
                </a:lnTo>
                <a:lnTo>
                  <a:pt x="11555" y="0"/>
                </a:lnTo>
                <a:lnTo>
                  <a:pt x="11555" y="54"/>
                </a:lnTo>
                <a:lnTo>
                  <a:pt x="11396" y="54"/>
                </a:lnTo>
                <a:moveTo>
                  <a:pt x="11131" y="54"/>
                </a:moveTo>
                <a:lnTo>
                  <a:pt x="11131" y="0"/>
                </a:lnTo>
                <a:lnTo>
                  <a:pt x="11290" y="0"/>
                </a:lnTo>
                <a:lnTo>
                  <a:pt x="11290" y="54"/>
                </a:lnTo>
                <a:lnTo>
                  <a:pt x="11131" y="54"/>
                </a:lnTo>
                <a:moveTo>
                  <a:pt x="10867" y="54"/>
                </a:moveTo>
                <a:lnTo>
                  <a:pt x="10867" y="0"/>
                </a:lnTo>
                <a:lnTo>
                  <a:pt x="11025" y="0"/>
                </a:lnTo>
                <a:lnTo>
                  <a:pt x="11025" y="54"/>
                </a:lnTo>
                <a:lnTo>
                  <a:pt x="10867" y="54"/>
                </a:lnTo>
                <a:moveTo>
                  <a:pt x="10602" y="54"/>
                </a:moveTo>
                <a:lnTo>
                  <a:pt x="10602" y="0"/>
                </a:lnTo>
                <a:lnTo>
                  <a:pt x="10761" y="0"/>
                </a:lnTo>
                <a:lnTo>
                  <a:pt x="10761" y="54"/>
                </a:lnTo>
                <a:lnTo>
                  <a:pt x="10602" y="54"/>
                </a:lnTo>
                <a:moveTo>
                  <a:pt x="10337" y="54"/>
                </a:moveTo>
                <a:lnTo>
                  <a:pt x="10337" y="0"/>
                </a:lnTo>
                <a:lnTo>
                  <a:pt x="10496" y="0"/>
                </a:lnTo>
                <a:lnTo>
                  <a:pt x="10496" y="54"/>
                </a:lnTo>
                <a:lnTo>
                  <a:pt x="10337" y="54"/>
                </a:lnTo>
                <a:moveTo>
                  <a:pt x="10073" y="54"/>
                </a:moveTo>
                <a:lnTo>
                  <a:pt x="10073" y="0"/>
                </a:lnTo>
                <a:lnTo>
                  <a:pt x="10231" y="0"/>
                </a:lnTo>
                <a:lnTo>
                  <a:pt x="10231" y="54"/>
                </a:lnTo>
                <a:lnTo>
                  <a:pt x="10073" y="54"/>
                </a:lnTo>
                <a:moveTo>
                  <a:pt x="9808" y="54"/>
                </a:moveTo>
                <a:lnTo>
                  <a:pt x="9808" y="0"/>
                </a:lnTo>
                <a:lnTo>
                  <a:pt x="9967" y="0"/>
                </a:lnTo>
                <a:lnTo>
                  <a:pt x="9967" y="54"/>
                </a:lnTo>
                <a:lnTo>
                  <a:pt x="9808" y="54"/>
                </a:lnTo>
                <a:moveTo>
                  <a:pt x="9543" y="54"/>
                </a:moveTo>
                <a:lnTo>
                  <a:pt x="9543" y="0"/>
                </a:lnTo>
                <a:lnTo>
                  <a:pt x="9702" y="0"/>
                </a:lnTo>
                <a:lnTo>
                  <a:pt x="9702" y="54"/>
                </a:lnTo>
                <a:lnTo>
                  <a:pt x="9543" y="54"/>
                </a:lnTo>
                <a:moveTo>
                  <a:pt x="9278" y="54"/>
                </a:moveTo>
                <a:lnTo>
                  <a:pt x="9278" y="0"/>
                </a:lnTo>
                <a:lnTo>
                  <a:pt x="9437" y="0"/>
                </a:lnTo>
                <a:lnTo>
                  <a:pt x="9437" y="54"/>
                </a:lnTo>
                <a:lnTo>
                  <a:pt x="9278" y="54"/>
                </a:lnTo>
                <a:moveTo>
                  <a:pt x="9014" y="54"/>
                </a:moveTo>
                <a:lnTo>
                  <a:pt x="9014" y="0"/>
                </a:lnTo>
                <a:lnTo>
                  <a:pt x="9172" y="0"/>
                </a:lnTo>
                <a:lnTo>
                  <a:pt x="9172" y="54"/>
                </a:lnTo>
                <a:lnTo>
                  <a:pt x="9014" y="54"/>
                </a:lnTo>
                <a:moveTo>
                  <a:pt x="8749" y="54"/>
                </a:moveTo>
                <a:lnTo>
                  <a:pt x="8749" y="0"/>
                </a:lnTo>
                <a:lnTo>
                  <a:pt x="8908" y="0"/>
                </a:lnTo>
                <a:lnTo>
                  <a:pt x="8908" y="54"/>
                </a:lnTo>
                <a:lnTo>
                  <a:pt x="8749" y="54"/>
                </a:lnTo>
                <a:moveTo>
                  <a:pt x="8484" y="54"/>
                </a:moveTo>
                <a:lnTo>
                  <a:pt x="8484" y="0"/>
                </a:lnTo>
                <a:lnTo>
                  <a:pt x="8643" y="0"/>
                </a:lnTo>
                <a:lnTo>
                  <a:pt x="8643" y="54"/>
                </a:lnTo>
                <a:lnTo>
                  <a:pt x="8484" y="54"/>
                </a:lnTo>
                <a:moveTo>
                  <a:pt x="8220" y="54"/>
                </a:moveTo>
                <a:lnTo>
                  <a:pt x="8220" y="0"/>
                </a:lnTo>
                <a:lnTo>
                  <a:pt x="8378" y="0"/>
                </a:lnTo>
                <a:lnTo>
                  <a:pt x="8378" y="54"/>
                </a:lnTo>
                <a:lnTo>
                  <a:pt x="8220" y="54"/>
                </a:lnTo>
                <a:moveTo>
                  <a:pt x="7955" y="54"/>
                </a:moveTo>
                <a:lnTo>
                  <a:pt x="7955" y="0"/>
                </a:lnTo>
                <a:lnTo>
                  <a:pt x="8114" y="0"/>
                </a:lnTo>
                <a:lnTo>
                  <a:pt x="8114" y="54"/>
                </a:lnTo>
                <a:lnTo>
                  <a:pt x="7955" y="54"/>
                </a:lnTo>
                <a:moveTo>
                  <a:pt x="7690" y="54"/>
                </a:moveTo>
                <a:lnTo>
                  <a:pt x="7690" y="0"/>
                </a:lnTo>
                <a:lnTo>
                  <a:pt x="7849" y="0"/>
                </a:lnTo>
                <a:lnTo>
                  <a:pt x="7849" y="54"/>
                </a:lnTo>
                <a:lnTo>
                  <a:pt x="7690" y="54"/>
                </a:lnTo>
                <a:moveTo>
                  <a:pt x="7425" y="54"/>
                </a:moveTo>
                <a:lnTo>
                  <a:pt x="7425" y="0"/>
                </a:lnTo>
                <a:lnTo>
                  <a:pt x="7584" y="0"/>
                </a:lnTo>
                <a:lnTo>
                  <a:pt x="7584" y="54"/>
                </a:lnTo>
                <a:lnTo>
                  <a:pt x="7425" y="54"/>
                </a:lnTo>
                <a:moveTo>
                  <a:pt x="7161" y="54"/>
                </a:moveTo>
                <a:lnTo>
                  <a:pt x="7161" y="0"/>
                </a:lnTo>
                <a:lnTo>
                  <a:pt x="7319" y="0"/>
                </a:lnTo>
                <a:lnTo>
                  <a:pt x="7319" y="54"/>
                </a:lnTo>
                <a:lnTo>
                  <a:pt x="7161" y="54"/>
                </a:lnTo>
                <a:moveTo>
                  <a:pt x="6896" y="54"/>
                </a:moveTo>
                <a:lnTo>
                  <a:pt x="6896" y="0"/>
                </a:lnTo>
                <a:lnTo>
                  <a:pt x="7055" y="0"/>
                </a:lnTo>
                <a:lnTo>
                  <a:pt x="7055" y="54"/>
                </a:lnTo>
                <a:lnTo>
                  <a:pt x="6896" y="54"/>
                </a:lnTo>
                <a:moveTo>
                  <a:pt x="6631" y="54"/>
                </a:moveTo>
                <a:lnTo>
                  <a:pt x="6631" y="0"/>
                </a:lnTo>
                <a:lnTo>
                  <a:pt x="6790" y="0"/>
                </a:lnTo>
                <a:lnTo>
                  <a:pt x="6790" y="54"/>
                </a:lnTo>
                <a:lnTo>
                  <a:pt x="6631" y="54"/>
                </a:lnTo>
                <a:moveTo>
                  <a:pt x="6366" y="54"/>
                </a:moveTo>
                <a:lnTo>
                  <a:pt x="6366" y="0"/>
                </a:lnTo>
                <a:lnTo>
                  <a:pt x="6525" y="0"/>
                </a:lnTo>
                <a:lnTo>
                  <a:pt x="6525" y="54"/>
                </a:lnTo>
                <a:lnTo>
                  <a:pt x="6366" y="54"/>
                </a:lnTo>
                <a:moveTo>
                  <a:pt x="6102" y="54"/>
                </a:moveTo>
                <a:lnTo>
                  <a:pt x="6102" y="0"/>
                </a:lnTo>
                <a:lnTo>
                  <a:pt x="6260" y="0"/>
                </a:lnTo>
                <a:lnTo>
                  <a:pt x="6260" y="54"/>
                </a:lnTo>
                <a:lnTo>
                  <a:pt x="6102" y="54"/>
                </a:lnTo>
                <a:moveTo>
                  <a:pt x="5836" y="54"/>
                </a:moveTo>
                <a:lnTo>
                  <a:pt x="5836" y="0"/>
                </a:lnTo>
                <a:lnTo>
                  <a:pt x="5996" y="0"/>
                </a:lnTo>
                <a:lnTo>
                  <a:pt x="5996" y="54"/>
                </a:lnTo>
                <a:lnTo>
                  <a:pt x="5836" y="54"/>
                </a:lnTo>
                <a:moveTo>
                  <a:pt x="5571" y="54"/>
                </a:moveTo>
                <a:lnTo>
                  <a:pt x="5571" y="0"/>
                </a:lnTo>
                <a:lnTo>
                  <a:pt x="5730" y="0"/>
                </a:lnTo>
                <a:lnTo>
                  <a:pt x="5730" y="54"/>
                </a:lnTo>
                <a:lnTo>
                  <a:pt x="5571" y="54"/>
                </a:lnTo>
                <a:moveTo>
                  <a:pt x="5307" y="54"/>
                </a:moveTo>
                <a:lnTo>
                  <a:pt x="5307" y="0"/>
                </a:lnTo>
                <a:lnTo>
                  <a:pt x="5465" y="0"/>
                </a:lnTo>
                <a:lnTo>
                  <a:pt x="5465" y="54"/>
                </a:lnTo>
                <a:lnTo>
                  <a:pt x="5307" y="54"/>
                </a:lnTo>
                <a:moveTo>
                  <a:pt x="5042" y="54"/>
                </a:moveTo>
                <a:lnTo>
                  <a:pt x="5042" y="0"/>
                </a:lnTo>
                <a:lnTo>
                  <a:pt x="5201" y="0"/>
                </a:lnTo>
                <a:lnTo>
                  <a:pt x="5201" y="54"/>
                </a:lnTo>
                <a:lnTo>
                  <a:pt x="5042" y="54"/>
                </a:lnTo>
                <a:moveTo>
                  <a:pt x="4777" y="54"/>
                </a:moveTo>
                <a:lnTo>
                  <a:pt x="4777" y="0"/>
                </a:lnTo>
                <a:lnTo>
                  <a:pt x="4936" y="0"/>
                </a:lnTo>
                <a:lnTo>
                  <a:pt x="4936" y="54"/>
                </a:lnTo>
                <a:lnTo>
                  <a:pt x="4777" y="54"/>
                </a:lnTo>
                <a:moveTo>
                  <a:pt x="4512" y="54"/>
                </a:moveTo>
                <a:lnTo>
                  <a:pt x="4512" y="0"/>
                </a:lnTo>
                <a:lnTo>
                  <a:pt x="4671" y="0"/>
                </a:lnTo>
                <a:lnTo>
                  <a:pt x="4671" y="54"/>
                </a:lnTo>
                <a:lnTo>
                  <a:pt x="4512" y="54"/>
                </a:lnTo>
                <a:moveTo>
                  <a:pt x="4248" y="54"/>
                </a:moveTo>
                <a:lnTo>
                  <a:pt x="4248" y="0"/>
                </a:lnTo>
                <a:lnTo>
                  <a:pt x="4406" y="0"/>
                </a:lnTo>
                <a:lnTo>
                  <a:pt x="4406" y="54"/>
                </a:lnTo>
                <a:lnTo>
                  <a:pt x="4248" y="54"/>
                </a:lnTo>
                <a:moveTo>
                  <a:pt x="3983" y="54"/>
                </a:moveTo>
                <a:lnTo>
                  <a:pt x="3983" y="0"/>
                </a:lnTo>
                <a:lnTo>
                  <a:pt x="4142" y="0"/>
                </a:lnTo>
                <a:lnTo>
                  <a:pt x="4142" y="54"/>
                </a:lnTo>
                <a:lnTo>
                  <a:pt x="3983" y="54"/>
                </a:lnTo>
                <a:moveTo>
                  <a:pt x="3718" y="54"/>
                </a:moveTo>
                <a:lnTo>
                  <a:pt x="3718" y="0"/>
                </a:lnTo>
                <a:lnTo>
                  <a:pt x="3877" y="0"/>
                </a:lnTo>
                <a:lnTo>
                  <a:pt x="3877" y="54"/>
                </a:lnTo>
                <a:lnTo>
                  <a:pt x="3718" y="54"/>
                </a:lnTo>
                <a:moveTo>
                  <a:pt x="3454" y="54"/>
                </a:moveTo>
                <a:lnTo>
                  <a:pt x="3454" y="0"/>
                </a:lnTo>
                <a:lnTo>
                  <a:pt x="3612" y="0"/>
                </a:lnTo>
                <a:lnTo>
                  <a:pt x="3612" y="54"/>
                </a:lnTo>
                <a:lnTo>
                  <a:pt x="3454" y="54"/>
                </a:lnTo>
                <a:moveTo>
                  <a:pt x="3189" y="54"/>
                </a:moveTo>
                <a:lnTo>
                  <a:pt x="3189" y="0"/>
                </a:lnTo>
                <a:lnTo>
                  <a:pt x="3348" y="0"/>
                </a:lnTo>
                <a:lnTo>
                  <a:pt x="3348" y="54"/>
                </a:lnTo>
                <a:lnTo>
                  <a:pt x="3189" y="54"/>
                </a:lnTo>
                <a:moveTo>
                  <a:pt x="2924" y="54"/>
                </a:moveTo>
                <a:lnTo>
                  <a:pt x="2924" y="0"/>
                </a:lnTo>
                <a:lnTo>
                  <a:pt x="3083" y="0"/>
                </a:lnTo>
                <a:lnTo>
                  <a:pt x="3083" y="54"/>
                </a:lnTo>
                <a:lnTo>
                  <a:pt x="2924" y="54"/>
                </a:lnTo>
                <a:moveTo>
                  <a:pt x="2659" y="54"/>
                </a:moveTo>
                <a:lnTo>
                  <a:pt x="2659" y="0"/>
                </a:lnTo>
                <a:lnTo>
                  <a:pt x="2818" y="0"/>
                </a:lnTo>
                <a:lnTo>
                  <a:pt x="2818" y="54"/>
                </a:lnTo>
                <a:lnTo>
                  <a:pt x="2659" y="54"/>
                </a:lnTo>
                <a:moveTo>
                  <a:pt x="2395" y="54"/>
                </a:moveTo>
                <a:lnTo>
                  <a:pt x="2395" y="0"/>
                </a:lnTo>
                <a:lnTo>
                  <a:pt x="2553" y="0"/>
                </a:lnTo>
                <a:lnTo>
                  <a:pt x="2553" y="54"/>
                </a:lnTo>
                <a:lnTo>
                  <a:pt x="2395" y="54"/>
                </a:lnTo>
                <a:moveTo>
                  <a:pt x="2130" y="54"/>
                </a:moveTo>
                <a:lnTo>
                  <a:pt x="2130" y="0"/>
                </a:lnTo>
                <a:lnTo>
                  <a:pt x="2289" y="0"/>
                </a:lnTo>
                <a:lnTo>
                  <a:pt x="2289" y="54"/>
                </a:lnTo>
                <a:lnTo>
                  <a:pt x="2130" y="54"/>
                </a:lnTo>
                <a:moveTo>
                  <a:pt x="1865" y="54"/>
                </a:moveTo>
                <a:lnTo>
                  <a:pt x="1865" y="0"/>
                </a:lnTo>
                <a:lnTo>
                  <a:pt x="2024" y="0"/>
                </a:lnTo>
                <a:lnTo>
                  <a:pt x="2024" y="54"/>
                </a:lnTo>
                <a:lnTo>
                  <a:pt x="1865" y="54"/>
                </a:lnTo>
                <a:moveTo>
                  <a:pt x="1600" y="54"/>
                </a:moveTo>
                <a:lnTo>
                  <a:pt x="1600" y="0"/>
                </a:lnTo>
                <a:lnTo>
                  <a:pt x="1759" y="0"/>
                </a:lnTo>
                <a:lnTo>
                  <a:pt x="1759" y="54"/>
                </a:lnTo>
                <a:lnTo>
                  <a:pt x="1600" y="54"/>
                </a:lnTo>
                <a:moveTo>
                  <a:pt x="1336" y="54"/>
                </a:moveTo>
                <a:lnTo>
                  <a:pt x="1336" y="0"/>
                </a:lnTo>
                <a:lnTo>
                  <a:pt x="1494" y="0"/>
                </a:lnTo>
                <a:lnTo>
                  <a:pt x="1494" y="54"/>
                </a:lnTo>
                <a:lnTo>
                  <a:pt x="1336" y="54"/>
                </a:lnTo>
                <a:moveTo>
                  <a:pt x="1071" y="54"/>
                </a:moveTo>
                <a:lnTo>
                  <a:pt x="1071" y="0"/>
                </a:lnTo>
                <a:lnTo>
                  <a:pt x="1230" y="0"/>
                </a:lnTo>
                <a:lnTo>
                  <a:pt x="1230" y="54"/>
                </a:lnTo>
                <a:lnTo>
                  <a:pt x="1071" y="54"/>
                </a:lnTo>
                <a:moveTo>
                  <a:pt x="806" y="54"/>
                </a:moveTo>
                <a:lnTo>
                  <a:pt x="806" y="0"/>
                </a:lnTo>
                <a:lnTo>
                  <a:pt x="965" y="0"/>
                </a:lnTo>
                <a:lnTo>
                  <a:pt x="965" y="54"/>
                </a:lnTo>
                <a:lnTo>
                  <a:pt x="806" y="54"/>
                </a:lnTo>
                <a:moveTo>
                  <a:pt x="542" y="54"/>
                </a:moveTo>
                <a:lnTo>
                  <a:pt x="542" y="0"/>
                </a:lnTo>
                <a:lnTo>
                  <a:pt x="700" y="0"/>
                </a:lnTo>
                <a:lnTo>
                  <a:pt x="700" y="54"/>
                </a:lnTo>
                <a:lnTo>
                  <a:pt x="542" y="54"/>
                </a:lnTo>
                <a:moveTo>
                  <a:pt x="277" y="54"/>
                </a:moveTo>
                <a:cubicBezTo>
                  <a:pt x="272" y="54"/>
                  <a:pt x="267" y="54"/>
                  <a:pt x="262" y="54"/>
                </a:cubicBezTo>
                <a:lnTo>
                  <a:pt x="260" y="0"/>
                </a:lnTo>
                <a:cubicBezTo>
                  <a:pt x="265" y="0"/>
                  <a:pt x="271" y="0"/>
                  <a:pt x="277" y="0"/>
                </a:cubicBezTo>
                <a:lnTo>
                  <a:pt x="436" y="0"/>
                </a:lnTo>
                <a:lnTo>
                  <a:pt x="436" y="54"/>
                </a:lnTo>
                <a:lnTo>
                  <a:pt x="277" y="54"/>
                </a:lnTo>
                <a:moveTo>
                  <a:pt x="135" y="82"/>
                </a:moveTo>
                <a:cubicBezTo>
                  <a:pt x="98" y="97"/>
                  <a:pt x="64" y="118"/>
                  <a:pt x="34" y="144"/>
                </a:cubicBezTo>
                <a:lnTo>
                  <a:pt x="0" y="104"/>
                </a:lnTo>
                <a:cubicBezTo>
                  <a:pt x="34" y="74"/>
                  <a:pt x="72" y="51"/>
                  <a:pt x="115" y="33"/>
                </a:cubicBezTo>
                <a:cubicBezTo>
                  <a:pt x="126" y="28"/>
                  <a:pt x="137" y="24"/>
                  <a:pt x="148" y="21"/>
                </a:cubicBezTo>
                <a:lnTo>
                  <a:pt x="164" y="71"/>
                </a:lnTo>
                <a:cubicBezTo>
                  <a:pt x="154" y="74"/>
                  <a:pt x="145" y="78"/>
                  <a:pt x="135" y="82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5" name="任意多边形 104"/>
          <p:cNvSpPr/>
          <p:nvPr/>
        </p:nvSpPr>
        <p:spPr>
          <a:xfrm>
            <a:off x="515160" y="5741280"/>
            <a:ext cx="5297040" cy="50040"/>
          </a:xfrm>
          <a:custGeom>
            <a:avLst/>
            <a:gdLst/>
            <a:ahLst/>
            <a:cxnLst/>
            <a:rect l="0" t="0" r="r" b="b"/>
            <a:pathLst>
              <a:path w="14714" h="139">
                <a:moveTo>
                  <a:pt x="120" y="58"/>
                </a:moveTo>
                <a:cubicBezTo>
                  <a:pt x="135" y="64"/>
                  <a:pt x="151" y="70"/>
                  <a:pt x="166" y="74"/>
                </a:cubicBezTo>
                <a:lnTo>
                  <a:pt x="152" y="125"/>
                </a:lnTo>
                <a:cubicBezTo>
                  <a:pt x="135" y="120"/>
                  <a:pt x="117" y="114"/>
                  <a:pt x="100" y="107"/>
                </a:cubicBezTo>
                <a:cubicBezTo>
                  <a:pt x="64" y="92"/>
                  <a:pt x="30" y="72"/>
                  <a:pt x="0" y="48"/>
                </a:cubicBezTo>
                <a:lnTo>
                  <a:pt x="33" y="6"/>
                </a:lnTo>
                <a:cubicBezTo>
                  <a:pt x="59" y="28"/>
                  <a:pt x="88" y="45"/>
                  <a:pt x="120" y="58"/>
                </a:cubicBezTo>
                <a:moveTo>
                  <a:pt x="422" y="86"/>
                </a:moveTo>
                <a:lnTo>
                  <a:pt x="422" y="139"/>
                </a:lnTo>
                <a:lnTo>
                  <a:pt x="263" y="139"/>
                </a:lnTo>
                <a:lnTo>
                  <a:pt x="263" y="86"/>
                </a:lnTo>
                <a:lnTo>
                  <a:pt x="422" y="86"/>
                </a:lnTo>
                <a:moveTo>
                  <a:pt x="686" y="86"/>
                </a:moveTo>
                <a:lnTo>
                  <a:pt x="686" y="139"/>
                </a:lnTo>
                <a:lnTo>
                  <a:pt x="528" y="139"/>
                </a:lnTo>
                <a:lnTo>
                  <a:pt x="528" y="86"/>
                </a:lnTo>
                <a:lnTo>
                  <a:pt x="686" y="86"/>
                </a:lnTo>
                <a:moveTo>
                  <a:pt x="951" y="86"/>
                </a:moveTo>
                <a:lnTo>
                  <a:pt x="951" y="139"/>
                </a:lnTo>
                <a:lnTo>
                  <a:pt x="792" y="139"/>
                </a:lnTo>
                <a:lnTo>
                  <a:pt x="792" y="86"/>
                </a:lnTo>
                <a:lnTo>
                  <a:pt x="951" y="86"/>
                </a:lnTo>
                <a:moveTo>
                  <a:pt x="1216" y="86"/>
                </a:moveTo>
                <a:lnTo>
                  <a:pt x="1216" y="139"/>
                </a:lnTo>
                <a:lnTo>
                  <a:pt x="1057" y="139"/>
                </a:lnTo>
                <a:lnTo>
                  <a:pt x="1057" y="86"/>
                </a:lnTo>
                <a:lnTo>
                  <a:pt x="1216" y="86"/>
                </a:lnTo>
                <a:moveTo>
                  <a:pt x="1481" y="86"/>
                </a:moveTo>
                <a:lnTo>
                  <a:pt x="1481" y="139"/>
                </a:lnTo>
                <a:lnTo>
                  <a:pt x="1322" y="139"/>
                </a:lnTo>
                <a:lnTo>
                  <a:pt x="1322" y="86"/>
                </a:lnTo>
                <a:lnTo>
                  <a:pt x="1481" y="86"/>
                </a:lnTo>
                <a:moveTo>
                  <a:pt x="1745" y="86"/>
                </a:moveTo>
                <a:lnTo>
                  <a:pt x="1745" y="139"/>
                </a:lnTo>
                <a:lnTo>
                  <a:pt x="1587" y="139"/>
                </a:lnTo>
                <a:lnTo>
                  <a:pt x="1587" y="86"/>
                </a:lnTo>
                <a:lnTo>
                  <a:pt x="1745" y="86"/>
                </a:lnTo>
                <a:moveTo>
                  <a:pt x="2010" y="86"/>
                </a:moveTo>
                <a:lnTo>
                  <a:pt x="2010" y="139"/>
                </a:lnTo>
                <a:lnTo>
                  <a:pt x="1851" y="139"/>
                </a:lnTo>
                <a:lnTo>
                  <a:pt x="1851" y="86"/>
                </a:lnTo>
                <a:lnTo>
                  <a:pt x="2010" y="86"/>
                </a:lnTo>
                <a:moveTo>
                  <a:pt x="2275" y="86"/>
                </a:moveTo>
                <a:lnTo>
                  <a:pt x="2275" y="139"/>
                </a:lnTo>
                <a:lnTo>
                  <a:pt x="2116" y="139"/>
                </a:lnTo>
                <a:lnTo>
                  <a:pt x="2116" y="86"/>
                </a:lnTo>
                <a:lnTo>
                  <a:pt x="2275" y="86"/>
                </a:lnTo>
                <a:moveTo>
                  <a:pt x="2539" y="86"/>
                </a:moveTo>
                <a:lnTo>
                  <a:pt x="2539" y="139"/>
                </a:lnTo>
                <a:lnTo>
                  <a:pt x="2381" y="139"/>
                </a:lnTo>
                <a:lnTo>
                  <a:pt x="2381" y="86"/>
                </a:lnTo>
                <a:lnTo>
                  <a:pt x="2539" y="86"/>
                </a:lnTo>
                <a:moveTo>
                  <a:pt x="2804" y="86"/>
                </a:moveTo>
                <a:lnTo>
                  <a:pt x="2804" y="139"/>
                </a:lnTo>
                <a:lnTo>
                  <a:pt x="2645" y="139"/>
                </a:lnTo>
                <a:lnTo>
                  <a:pt x="2645" y="86"/>
                </a:lnTo>
                <a:lnTo>
                  <a:pt x="2804" y="86"/>
                </a:lnTo>
                <a:moveTo>
                  <a:pt x="3069" y="86"/>
                </a:moveTo>
                <a:lnTo>
                  <a:pt x="3069" y="139"/>
                </a:lnTo>
                <a:lnTo>
                  <a:pt x="2910" y="139"/>
                </a:lnTo>
                <a:lnTo>
                  <a:pt x="2910" y="86"/>
                </a:lnTo>
                <a:lnTo>
                  <a:pt x="3069" y="86"/>
                </a:lnTo>
                <a:moveTo>
                  <a:pt x="3334" y="86"/>
                </a:moveTo>
                <a:lnTo>
                  <a:pt x="3334" y="139"/>
                </a:lnTo>
                <a:lnTo>
                  <a:pt x="3175" y="139"/>
                </a:lnTo>
                <a:lnTo>
                  <a:pt x="3175" y="86"/>
                </a:lnTo>
                <a:lnTo>
                  <a:pt x="3334" y="86"/>
                </a:lnTo>
                <a:moveTo>
                  <a:pt x="3598" y="86"/>
                </a:moveTo>
                <a:lnTo>
                  <a:pt x="3598" y="139"/>
                </a:lnTo>
                <a:lnTo>
                  <a:pt x="3440" y="139"/>
                </a:lnTo>
                <a:lnTo>
                  <a:pt x="3440" y="86"/>
                </a:lnTo>
                <a:lnTo>
                  <a:pt x="3598" y="86"/>
                </a:lnTo>
                <a:moveTo>
                  <a:pt x="3863" y="86"/>
                </a:moveTo>
                <a:lnTo>
                  <a:pt x="3863" y="139"/>
                </a:lnTo>
                <a:lnTo>
                  <a:pt x="3704" y="139"/>
                </a:lnTo>
                <a:lnTo>
                  <a:pt x="3704" y="86"/>
                </a:lnTo>
                <a:lnTo>
                  <a:pt x="3863" y="86"/>
                </a:lnTo>
                <a:moveTo>
                  <a:pt x="4128" y="86"/>
                </a:moveTo>
                <a:lnTo>
                  <a:pt x="4128" y="139"/>
                </a:lnTo>
                <a:lnTo>
                  <a:pt x="3969" y="139"/>
                </a:lnTo>
                <a:lnTo>
                  <a:pt x="3969" y="86"/>
                </a:lnTo>
                <a:lnTo>
                  <a:pt x="4128" y="86"/>
                </a:lnTo>
                <a:moveTo>
                  <a:pt x="4393" y="86"/>
                </a:moveTo>
                <a:lnTo>
                  <a:pt x="4393" y="139"/>
                </a:lnTo>
                <a:lnTo>
                  <a:pt x="4234" y="139"/>
                </a:lnTo>
                <a:lnTo>
                  <a:pt x="4234" y="86"/>
                </a:lnTo>
                <a:lnTo>
                  <a:pt x="4393" y="86"/>
                </a:lnTo>
                <a:moveTo>
                  <a:pt x="4657" y="86"/>
                </a:moveTo>
                <a:lnTo>
                  <a:pt x="4657" y="139"/>
                </a:lnTo>
                <a:lnTo>
                  <a:pt x="4498" y="139"/>
                </a:lnTo>
                <a:lnTo>
                  <a:pt x="4498" y="86"/>
                </a:lnTo>
                <a:lnTo>
                  <a:pt x="4657" y="86"/>
                </a:lnTo>
                <a:moveTo>
                  <a:pt x="4922" y="86"/>
                </a:moveTo>
                <a:lnTo>
                  <a:pt x="4922" y="139"/>
                </a:lnTo>
                <a:lnTo>
                  <a:pt x="4763" y="139"/>
                </a:lnTo>
                <a:lnTo>
                  <a:pt x="4763" y="86"/>
                </a:lnTo>
                <a:lnTo>
                  <a:pt x="4922" y="86"/>
                </a:lnTo>
                <a:moveTo>
                  <a:pt x="5187" y="86"/>
                </a:moveTo>
                <a:lnTo>
                  <a:pt x="5187" y="139"/>
                </a:lnTo>
                <a:lnTo>
                  <a:pt x="5028" y="139"/>
                </a:lnTo>
                <a:lnTo>
                  <a:pt x="5028" y="86"/>
                </a:lnTo>
                <a:lnTo>
                  <a:pt x="5187" y="86"/>
                </a:lnTo>
                <a:moveTo>
                  <a:pt x="5451" y="86"/>
                </a:moveTo>
                <a:lnTo>
                  <a:pt x="5451" y="139"/>
                </a:lnTo>
                <a:lnTo>
                  <a:pt x="5293" y="139"/>
                </a:lnTo>
                <a:lnTo>
                  <a:pt x="5293" y="86"/>
                </a:lnTo>
                <a:lnTo>
                  <a:pt x="5451" y="86"/>
                </a:lnTo>
                <a:moveTo>
                  <a:pt x="5716" y="86"/>
                </a:moveTo>
                <a:lnTo>
                  <a:pt x="5716" y="139"/>
                </a:lnTo>
                <a:lnTo>
                  <a:pt x="5557" y="139"/>
                </a:lnTo>
                <a:lnTo>
                  <a:pt x="5557" y="86"/>
                </a:lnTo>
                <a:lnTo>
                  <a:pt x="5716" y="86"/>
                </a:lnTo>
                <a:moveTo>
                  <a:pt x="5982" y="86"/>
                </a:moveTo>
                <a:lnTo>
                  <a:pt x="5982" y="139"/>
                </a:lnTo>
                <a:lnTo>
                  <a:pt x="5822" y="139"/>
                </a:lnTo>
                <a:lnTo>
                  <a:pt x="5822" y="86"/>
                </a:lnTo>
                <a:lnTo>
                  <a:pt x="5982" y="86"/>
                </a:lnTo>
                <a:moveTo>
                  <a:pt x="6247" y="86"/>
                </a:moveTo>
                <a:lnTo>
                  <a:pt x="6247" y="139"/>
                </a:lnTo>
                <a:lnTo>
                  <a:pt x="6088" y="139"/>
                </a:lnTo>
                <a:lnTo>
                  <a:pt x="6088" y="86"/>
                </a:lnTo>
                <a:lnTo>
                  <a:pt x="6247" y="86"/>
                </a:lnTo>
                <a:moveTo>
                  <a:pt x="6511" y="86"/>
                </a:moveTo>
                <a:lnTo>
                  <a:pt x="6511" y="139"/>
                </a:lnTo>
                <a:lnTo>
                  <a:pt x="6353" y="139"/>
                </a:lnTo>
                <a:lnTo>
                  <a:pt x="6353" y="86"/>
                </a:lnTo>
                <a:lnTo>
                  <a:pt x="6511" y="86"/>
                </a:lnTo>
                <a:moveTo>
                  <a:pt x="6776" y="86"/>
                </a:moveTo>
                <a:lnTo>
                  <a:pt x="6776" y="139"/>
                </a:lnTo>
                <a:lnTo>
                  <a:pt x="6617" y="139"/>
                </a:lnTo>
                <a:lnTo>
                  <a:pt x="6617" y="86"/>
                </a:lnTo>
                <a:lnTo>
                  <a:pt x="6776" y="86"/>
                </a:lnTo>
                <a:moveTo>
                  <a:pt x="7041" y="86"/>
                </a:moveTo>
                <a:lnTo>
                  <a:pt x="7041" y="139"/>
                </a:lnTo>
                <a:lnTo>
                  <a:pt x="6882" y="139"/>
                </a:lnTo>
                <a:lnTo>
                  <a:pt x="6882" y="86"/>
                </a:lnTo>
                <a:lnTo>
                  <a:pt x="7041" y="86"/>
                </a:lnTo>
                <a:moveTo>
                  <a:pt x="7305" y="86"/>
                </a:moveTo>
                <a:lnTo>
                  <a:pt x="7305" y="139"/>
                </a:lnTo>
                <a:lnTo>
                  <a:pt x="7147" y="139"/>
                </a:lnTo>
                <a:lnTo>
                  <a:pt x="7147" y="86"/>
                </a:lnTo>
                <a:lnTo>
                  <a:pt x="7305" y="86"/>
                </a:lnTo>
                <a:moveTo>
                  <a:pt x="7570" y="86"/>
                </a:moveTo>
                <a:lnTo>
                  <a:pt x="7570" y="139"/>
                </a:lnTo>
                <a:lnTo>
                  <a:pt x="7411" y="139"/>
                </a:lnTo>
                <a:lnTo>
                  <a:pt x="7411" y="86"/>
                </a:lnTo>
                <a:lnTo>
                  <a:pt x="7570" y="86"/>
                </a:lnTo>
                <a:moveTo>
                  <a:pt x="7835" y="86"/>
                </a:moveTo>
                <a:lnTo>
                  <a:pt x="7835" y="139"/>
                </a:lnTo>
                <a:lnTo>
                  <a:pt x="7676" y="139"/>
                </a:lnTo>
                <a:lnTo>
                  <a:pt x="7676" y="86"/>
                </a:lnTo>
                <a:lnTo>
                  <a:pt x="7835" y="86"/>
                </a:lnTo>
                <a:moveTo>
                  <a:pt x="8100" y="86"/>
                </a:moveTo>
                <a:lnTo>
                  <a:pt x="8100" y="139"/>
                </a:lnTo>
                <a:lnTo>
                  <a:pt x="7941" y="139"/>
                </a:lnTo>
                <a:lnTo>
                  <a:pt x="7941" y="86"/>
                </a:lnTo>
                <a:lnTo>
                  <a:pt x="8100" y="86"/>
                </a:lnTo>
                <a:moveTo>
                  <a:pt x="8364" y="86"/>
                </a:moveTo>
                <a:lnTo>
                  <a:pt x="8364" y="139"/>
                </a:lnTo>
                <a:lnTo>
                  <a:pt x="8206" y="139"/>
                </a:lnTo>
                <a:lnTo>
                  <a:pt x="8206" y="86"/>
                </a:lnTo>
                <a:lnTo>
                  <a:pt x="8364" y="86"/>
                </a:lnTo>
                <a:moveTo>
                  <a:pt x="8629" y="86"/>
                </a:moveTo>
                <a:lnTo>
                  <a:pt x="8629" y="139"/>
                </a:lnTo>
                <a:lnTo>
                  <a:pt x="8470" y="139"/>
                </a:lnTo>
                <a:lnTo>
                  <a:pt x="8470" y="86"/>
                </a:lnTo>
                <a:lnTo>
                  <a:pt x="8629" y="86"/>
                </a:lnTo>
                <a:moveTo>
                  <a:pt x="8894" y="86"/>
                </a:moveTo>
                <a:lnTo>
                  <a:pt x="8894" y="139"/>
                </a:lnTo>
                <a:lnTo>
                  <a:pt x="8735" y="139"/>
                </a:lnTo>
                <a:lnTo>
                  <a:pt x="8735" y="86"/>
                </a:lnTo>
                <a:lnTo>
                  <a:pt x="8894" y="86"/>
                </a:lnTo>
                <a:moveTo>
                  <a:pt x="9159" y="86"/>
                </a:moveTo>
                <a:lnTo>
                  <a:pt x="9159" y="139"/>
                </a:lnTo>
                <a:lnTo>
                  <a:pt x="9000" y="139"/>
                </a:lnTo>
                <a:lnTo>
                  <a:pt x="9000" y="86"/>
                </a:lnTo>
                <a:lnTo>
                  <a:pt x="9159" y="86"/>
                </a:lnTo>
                <a:moveTo>
                  <a:pt x="9423" y="86"/>
                </a:moveTo>
                <a:lnTo>
                  <a:pt x="9423" y="139"/>
                </a:lnTo>
                <a:lnTo>
                  <a:pt x="9264" y="139"/>
                </a:lnTo>
                <a:lnTo>
                  <a:pt x="9264" y="86"/>
                </a:lnTo>
                <a:lnTo>
                  <a:pt x="9423" y="86"/>
                </a:lnTo>
                <a:moveTo>
                  <a:pt x="9688" y="86"/>
                </a:moveTo>
                <a:lnTo>
                  <a:pt x="9688" y="139"/>
                </a:lnTo>
                <a:lnTo>
                  <a:pt x="9529" y="139"/>
                </a:lnTo>
                <a:lnTo>
                  <a:pt x="9529" y="86"/>
                </a:lnTo>
                <a:lnTo>
                  <a:pt x="9688" y="86"/>
                </a:lnTo>
                <a:moveTo>
                  <a:pt x="9953" y="86"/>
                </a:moveTo>
                <a:lnTo>
                  <a:pt x="9953" y="139"/>
                </a:lnTo>
                <a:lnTo>
                  <a:pt x="9794" y="139"/>
                </a:lnTo>
                <a:lnTo>
                  <a:pt x="9794" y="86"/>
                </a:lnTo>
                <a:lnTo>
                  <a:pt x="9953" y="86"/>
                </a:lnTo>
                <a:moveTo>
                  <a:pt x="10217" y="86"/>
                </a:moveTo>
                <a:lnTo>
                  <a:pt x="10217" y="139"/>
                </a:lnTo>
                <a:lnTo>
                  <a:pt x="10059" y="139"/>
                </a:lnTo>
                <a:lnTo>
                  <a:pt x="10059" y="86"/>
                </a:lnTo>
                <a:lnTo>
                  <a:pt x="10217" y="86"/>
                </a:lnTo>
                <a:moveTo>
                  <a:pt x="10482" y="86"/>
                </a:moveTo>
                <a:lnTo>
                  <a:pt x="10482" y="139"/>
                </a:lnTo>
                <a:lnTo>
                  <a:pt x="10323" y="139"/>
                </a:lnTo>
                <a:lnTo>
                  <a:pt x="10323" y="86"/>
                </a:lnTo>
                <a:lnTo>
                  <a:pt x="10482" y="86"/>
                </a:lnTo>
                <a:moveTo>
                  <a:pt x="10747" y="86"/>
                </a:moveTo>
                <a:lnTo>
                  <a:pt x="10747" y="139"/>
                </a:lnTo>
                <a:lnTo>
                  <a:pt x="10588" y="139"/>
                </a:lnTo>
                <a:lnTo>
                  <a:pt x="10588" y="86"/>
                </a:lnTo>
                <a:lnTo>
                  <a:pt x="10747" y="86"/>
                </a:lnTo>
                <a:moveTo>
                  <a:pt x="11012" y="86"/>
                </a:moveTo>
                <a:lnTo>
                  <a:pt x="11012" y="139"/>
                </a:lnTo>
                <a:lnTo>
                  <a:pt x="10853" y="139"/>
                </a:lnTo>
                <a:lnTo>
                  <a:pt x="10853" y="86"/>
                </a:lnTo>
                <a:lnTo>
                  <a:pt x="11012" y="86"/>
                </a:lnTo>
                <a:moveTo>
                  <a:pt x="11276" y="86"/>
                </a:moveTo>
                <a:lnTo>
                  <a:pt x="11276" y="139"/>
                </a:lnTo>
                <a:lnTo>
                  <a:pt x="11118" y="139"/>
                </a:lnTo>
                <a:lnTo>
                  <a:pt x="11118" y="86"/>
                </a:lnTo>
                <a:lnTo>
                  <a:pt x="11276" y="86"/>
                </a:lnTo>
                <a:moveTo>
                  <a:pt x="11541" y="86"/>
                </a:moveTo>
                <a:lnTo>
                  <a:pt x="11541" y="139"/>
                </a:lnTo>
                <a:lnTo>
                  <a:pt x="11382" y="139"/>
                </a:lnTo>
                <a:lnTo>
                  <a:pt x="11382" y="86"/>
                </a:lnTo>
                <a:lnTo>
                  <a:pt x="11541" y="86"/>
                </a:lnTo>
                <a:moveTo>
                  <a:pt x="11806" y="86"/>
                </a:moveTo>
                <a:lnTo>
                  <a:pt x="11806" y="139"/>
                </a:lnTo>
                <a:lnTo>
                  <a:pt x="11647" y="139"/>
                </a:lnTo>
                <a:lnTo>
                  <a:pt x="11647" y="86"/>
                </a:lnTo>
                <a:lnTo>
                  <a:pt x="11806" y="86"/>
                </a:lnTo>
                <a:moveTo>
                  <a:pt x="12070" y="86"/>
                </a:moveTo>
                <a:lnTo>
                  <a:pt x="12070" y="139"/>
                </a:lnTo>
                <a:lnTo>
                  <a:pt x="11912" y="139"/>
                </a:lnTo>
                <a:lnTo>
                  <a:pt x="11912" y="86"/>
                </a:lnTo>
                <a:lnTo>
                  <a:pt x="12070" y="86"/>
                </a:lnTo>
                <a:moveTo>
                  <a:pt x="12335" y="86"/>
                </a:moveTo>
                <a:lnTo>
                  <a:pt x="12335" y="139"/>
                </a:lnTo>
                <a:lnTo>
                  <a:pt x="12176" y="139"/>
                </a:lnTo>
                <a:lnTo>
                  <a:pt x="12176" y="86"/>
                </a:lnTo>
                <a:lnTo>
                  <a:pt x="12335" y="86"/>
                </a:lnTo>
                <a:moveTo>
                  <a:pt x="12600" y="86"/>
                </a:moveTo>
                <a:lnTo>
                  <a:pt x="12600" y="139"/>
                </a:lnTo>
                <a:lnTo>
                  <a:pt x="12441" y="139"/>
                </a:lnTo>
                <a:lnTo>
                  <a:pt x="12441" y="86"/>
                </a:lnTo>
                <a:lnTo>
                  <a:pt x="12600" y="86"/>
                </a:lnTo>
                <a:moveTo>
                  <a:pt x="12865" y="86"/>
                </a:moveTo>
                <a:lnTo>
                  <a:pt x="12865" y="139"/>
                </a:lnTo>
                <a:lnTo>
                  <a:pt x="12706" y="139"/>
                </a:lnTo>
                <a:lnTo>
                  <a:pt x="12706" y="86"/>
                </a:lnTo>
                <a:lnTo>
                  <a:pt x="12865" y="86"/>
                </a:lnTo>
                <a:moveTo>
                  <a:pt x="13129" y="86"/>
                </a:moveTo>
                <a:lnTo>
                  <a:pt x="13129" y="139"/>
                </a:lnTo>
                <a:lnTo>
                  <a:pt x="12971" y="139"/>
                </a:lnTo>
                <a:lnTo>
                  <a:pt x="12971" y="86"/>
                </a:lnTo>
                <a:lnTo>
                  <a:pt x="13129" y="86"/>
                </a:lnTo>
                <a:moveTo>
                  <a:pt x="13394" y="86"/>
                </a:moveTo>
                <a:lnTo>
                  <a:pt x="13394" y="139"/>
                </a:lnTo>
                <a:lnTo>
                  <a:pt x="13235" y="139"/>
                </a:lnTo>
                <a:lnTo>
                  <a:pt x="13235" y="86"/>
                </a:lnTo>
                <a:lnTo>
                  <a:pt x="13394" y="86"/>
                </a:lnTo>
                <a:moveTo>
                  <a:pt x="13659" y="86"/>
                </a:moveTo>
                <a:lnTo>
                  <a:pt x="13659" y="139"/>
                </a:lnTo>
                <a:lnTo>
                  <a:pt x="13500" y="139"/>
                </a:lnTo>
                <a:lnTo>
                  <a:pt x="13500" y="86"/>
                </a:lnTo>
                <a:lnTo>
                  <a:pt x="13659" y="86"/>
                </a:lnTo>
                <a:moveTo>
                  <a:pt x="13924" y="86"/>
                </a:moveTo>
                <a:lnTo>
                  <a:pt x="13924" y="139"/>
                </a:lnTo>
                <a:lnTo>
                  <a:pt x="13765" y="139"/>
                </a:lnTo>
                <a:lnTo>
                  <a:pt x="13765" y="86"/>
                </a:lnTo>
                <a:lnTo>
                  <a:pt x="13924" y="86"/>
                </a:lnTo>
                <a:moveTo>
                  <a:pt x="14188" y="86"/>
                </a:moveTo>
                <a:lnTo>
                  <a:pt x="14188" y="139"/>
                </a:lnTo>
                <a:lnTo>
                  <a:pt x="14029" y="139"/>
                </a:lnTo>
                <a:lnTo>
                  <a:pt x="14029" y="86"/>
                </a:lnTo>
                <a:lnTo>
                  <a:pt x="14188" y="86"/>
                </a:lnTo>
                <a:moveTo>
                  <a:pt x="14444" y="86"/>
                </a:moveTo>
                <a:cubicBezTo>
                  <a:pt x="14447" y="86"/>
                  <a:pt x="14450" y="86"/>
                  <a:pt x="14452" y="86"/>
                </a:cubicBezTo>
                <a:lnTo>
                  <a:pt x="14453" y="139"/>
                </a:lnTo>
                <a:cubicBezTo>
                  <a:pt x="14450" y="139"/>
                  <a:pt x="14447" y="139"/>
                  <a:pt x="14444" y="139"/>
                </a:cubicBezTo>
                <a:lnTo>
                  <a:pt x="14294" y="139"/>
                </a:lnTo>
                <a:lnTo>
                  <a:pt x="14294" y="86"/>
                </a:lnTo>
                <a:lnTo>
                  <a:pt x="14444" y="86"/>
                </a:lnTo>
                <a:moveTo>
                  <a:pt x="14586" y="58"/>
                </a:moveTo>
                <a:cubicBezTo>
                  <a:pt x="14621" y="44"/>
                  <a:pt x="14652" y="25"/>
                  <a:pt x="14681" y="0"/>
                </a:cubicBezTo>
                <a:lnTo>
                  <a:pt x="14714" y="42"/>
                </a:lnTo>
                <a:cubicBezTo>
                  <a:pt x="14682" y="69"/>
                  <a:pt x="14646" y="91"/>
                  <a:pt x="14607" y="107"/>
                </a:cubicBezTo>
                <a:cubicBezTo>
                  <a:pt x="14593" y="113"/>
                  <a:pt x="14578" y="118"/>
                  <a:pt x="14564" y="122"/>
                </a:cubicBezTo>
                <a:lnTo>
                  <a:pt x="14549" y="71"/>
                </a:lnTo>
                <a:cubicBezTo>
                  <a:pt x="14562" y="68"/>
                  <a:pt x="14574" y="63"/>
                  <a:pt x="14586" y="58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6" name="任意多边形 105"/>
          <p:cNvSpPr/>
          <p:nvPr/>
        </p:nvSpPr>
        <p:spPr>
          <a:xfrm>
            <a:off x="5824080" y="2046240"/>
            <a:ext cx="43560" cy="3679560"/>
          </a:xfrm>
          <a:custGeom>
            <a:avLst/>
            <a:gdLst/>
            <a:ahLst/>
            <a:cxnLst/>
            <a:rect l="0" t="0" r="r" b="b"/>
            <a:pathLst>
              <a:path w="121" h="10221">
                <a:moveTo>
                  <a:pt x="39" y="10122"/>
                </a:moveTo>
                <a:cubicBezTo>
                  <a:pt x="48" y="10099"/>
                  <a:pt x="55" y="10077"/>
                  <a:pt x="60" y="10054"/>
                </a:cubicBezTo>
                <a:lnTo>
                  <a:pt x="112" y="10064"/>
                </a:lnTo>
                <a:cubicBezTo>
                  <a:pt x="107" y="10091"/>
                  <a:pt x="99" y="10117"/>
                  <a:pt x="89" y="10142"/>
                </a:cubicBezTo>
                <a:cubicBezTo>
                  <a:pt x="77" y="10170"/>
                  <a:pt x="61" y="10197"/>
                  <a:pt x="44" y="10221"/>
                </a:cubicBezTo>
                <a:lnTo>
                  <a:pt x="1" y="10191"/>
                </a:lnTo>
                <a:cubicBezTo>
                  <a:pt x="16" y="10170"/>
                  <a:pt x="28" y="10146"/>
                  <a:pt x="39" y="10122"/>
                </a:cubicBezTo>
                <a:moveTo>
                  <a:pt x="68" y="9797"/>
                </a:moveTo>
                <a:lnTo>
                  <a:pt x="121" y="9797"/>
                </a:lnTo>
                <a:lnTo>
                  <a:pt x="121" y="9955"/>
                </a:lnTo>
                <a:lnTo>
                  <a:pt x="68" y="9955"/>
                </a:lnTo>
                <a:lnTo>
                  <a:pt x="68" y="9797"/>
                </a:lnTo>
                <a:moveTo>
                  <a:pt x="68" y="9531"/>
                </a:moveTo>
                <a:lnTo>
                  <a:pt x="121" y="9531"/>
                </a:lnTo>
                <a:lnTo>
                  <a:pt x="121" y="9691"/>
                </a:lnTo>
                <a:lnTo>
                  <a:pt x="68" y="9691"/>
                </a:lnTo>
                <a:lnTo>
                  <a:pt x="68" y="9531"/>
                </a:lnTo>
                <a:moveTo>
                  <a:pt x="68" y="9266"/>
                </a:moveTo>
                <a:lnTo>
                  <a:pt x="121" y="9266"/>
                </a:lnTo>
                <a:lnTo>
                  <a:pt x="121" y="9425"/>
                </a:lnTo>
                <a:lnTo>
                  <a:pt x="68" y="9425"/>
                </a:lnTo>
                <a:lnTo>
                  <a:pt x="68" y="9266"/>
                </a:lnTo>
                <a:moveTo>
                  <a:pt x="68" y="9001"/>
                </a:moveTo>
                <a:lnTo>
                  <a:pt x="121" y="9001"/>
                </a:lnTo>
                <a:lnTo>
                  <a:pt x="121" y="9160"/>
                </a:lnTo>
                <a:lnTo>
                  <a:pt x="68" y="9160"/>
                </a:lnTo>
                <a:lnTo>
                  <a:pt x="68" y="9001"/>
                </a:lnTo>
                <a:moveTo>
                  <a:pt x="68" y="8737"/>
                </a:moveTo>
                <a:lnTo>
                  <a:pt x="121" y="8737"/>
                </a:lnTo>
                <a:lnTo>
                  <a:pt x="121" y="8895"/>
                </a:lnTo>
                <a:lnTo>
                  <a:pt x="68" y="8895"/>
                </a:lnTo>
                <a:lnTo>
                  <a:pt x="68" y="8737"/>
                </a:lnTo>
                <a:moveTo>
                  <a:pt x="68" y="8472"/>
                </a:moveTo>
                <a:lnTo>
                  <a:pt x="121" y="8472"/>
                </a:lnTo>
                <a:lnTo>
                  <a:pt x="121" y="8631"/>
                </a:lnTo>
                <a:lnTo>
                  <a:pt x="68" y="8631"/>
                </a:lnTo>
                <a:lnTo>
                  <a:pt x="68" y="8472"/>
                </a:lnTo>
                <a:moveTo>
                  <a:pt x="68" y="8207"/>
                </a:moveTo>
                <a:lnTo>
                  <a:pt x="121" y="8207"/>
                </a:lnTo>
                <a:lnTo>
                  <a:pt x="121" y="8366"/>
                </a:lnTo>
                <a:lnTo>
                  <a:pt x="68" y="8366"/>
                </a:lnTo>
                <a:lnTo>
                  <a:pt x="68" y="8207"/>
                </a:lnTo>
                <a:moveTo>
                  <a:pt x="68" y="7943"/>
                </a:moveTo>
                <a:lnTo>
                  <a:pt x="121" y="7943"/>
                </a:lnTo>
                <a:lnTo>
                  <a:pt x="121" y="8101"/>
                </a:lnTo>
                <a:lnTo>
                  <a:pt x="68" y="8101"/>
                </a:lnTo>
                <a:lnTo>
                  <a:pt x="68" y="7943"/>
                </a:lnTo>
                <a:moveTo>
                  <a:pt x="68" y="7678"/>
                </a:moveTo>
                <a:lnTo>
                  <a:pt x="121" y="7678"/>
                </a:lnTo>
                <a:lnTo>
                  <a:pt x="121" y="7837"/>
                </a:lnTo>
                <a:lnTo>
                  <a:pt x="68" y="7837"/>
                </a:lnTo>
                <a:lnTo>
                  <a:pt x="68" y="7678"/>
                </a:lnTo>
                <a:moveTo>
                  <a:pt x="68" y="7413"/>
                </a:moveTo>
                <a:lnTo>
                  <a:pt x="121" y="7413"/>
                </a:lnTo>
                <a:lnTo>
                  <a:pt x="121" y="7572"/>
                </a:lnTo>
                <a:lnTo>
                  <a:pt x="68" y="7572"/>
                </a:lnTo>
                <a:lnTo>
                  <a:pt x="68" y="7413"/>
                </a:lnTo>
                <a:moveTo>
                  <a:pt x="68" y="7148"/>
                </a:moveTo>
                <a:lnTo>
                  <a:pt x="121" y="7148"/>
                </a:lnTo>
                <a:lnTo>
                  <a:pt x="121" y="7307"/>
                </a:lnTo>
                <a:lnTo>
                  <a:pt x="68" y="7307"/>
                </a:lnTo>
                <a:lnTo>
                  <a:pt x="68" y="7148"/>
                </a:lnTo>
                <a:moveTo>
                  <a:pt x="68" y="6884"/>
                </a:moveTo>
                <a:lnTo>
                  <a:pt x="121" y="6884"/>
                </a:lnTo>
                <a:lnTo>
                  <a:pt x="121" y="7042"/>
                </a:lnTo>
                <a:lnTo>
                  <a:pt x="68" y="7042"/>
                </a:lnTo>
                <a:lnTo>
                  <a:pt x="68" y="6884"/>
                </a:lnTo>
                <a:moveTo>
                  <a:pt x="68" y="6619"/>
                </a:moveTo>
                <a:lnTo>
                  <a:pt x="121" y="6619"/>
                </a:lnTo>
                <a:lnTo>
                  <a:pt x="121" y="6778"/>
                </a:lnTo>
                <a:lnTo>
                  <a:pt x="68" y="6778"/>
                </a:lnTo>
                <a:lnTo>
                  <a:pt x="68" y="6619"/>
                </a:lnTo>
                <a:moveTo>
                  <a:pt x="68" y="6354"/>
                </a:moveTo>
                <a:lnTo>
                  <a:pt x="121" y="6354"/>
                </a:lnTo>
                <a:lnTo>
                  <a:pt x="121" y="6513"/>
                </a:lnTo>
                <a:lnTo>
                  <a:pt x="68" y="6513"/>
                </a:lnTo>
                <a:lnTo>
                  <a:pt x="68" y="6354"/>
                </a:lnTo>
                <a:moveTo>
                  <a:pt x="68" y="6089"/>
                </a:moveTo>
                <a:lnTo>
                  <a:pt x="121" y="6089"/>
                </a:lnTo>
                <a:lnTo>
                  <a:pt x="121" y="6248"/>
                </a:lnTo>
                <a:lnTo>
                  <a:pt x="68" y="6248"/>
                </a:lnTo>
                <a:lnTo>
                  <a:pt x="68" y="6089"/>
                </a:lnTo>
                <a:moveTo>
                  <a:pt x="68" y="5825"/>
                </a:moveTo>
                <a:lnTo>
                  <a:pt x="121" y="5825"/>
                </a:lnTo>
                <a:lnTo>
                  <a:pt x="121" y="5983"/>
                </a:lnTo>
                <a:lnTo>
                  <a:pt x="68" y="5983"/>
                </a:lnTo>
                <a:lnTo>
                  <a:pt x="68" y="5825"/>
                </a:lnTo>
                <a:moveTo>
                  <a:pt x="68" y="5560"/>
                </a:moveTo>
                <a:lnTo>
                  <a:pt x="121" y="5560"/>
                </a:lnTo>
                <a:lnTo>
                  <a:pt x="121" y="5719"/>
                </a:lnTo>
                <a:lnTo>
                  <a:pt x="68" y="5719"/>
                </a:lnTo>
                <a:lnTo>
                  <a:pt x="68" y="5560"/>
                </a:lnTo>
                <a:moveTo>
                  <a:pt x="68" y="5295"/>
                </a:moveTo>
                <a:lnTo>
                  <a:pt x="121" y="5295"/>
                </a:lnTo>
                <a:lnTo>
                  <a:pt x="121" y="5454"/>
                </a:lnTo>
                <a:lnTo>
                  <a:pt x="68" y="5454"/>
                </a:lnTo>
                <a:lnTo>
                  <a:pt x="68" y="5295"/>
                </a:lnTo>
                <a:moveTo>
                  <a:pt x="68" y="5031"/>
                </a:moveTo>
                <a:lnTo>
                  <a:pt x="121" y="5031"/>
                </a:lnTo>
                <a:lnTo>
                  <a:pt x="121" y="5189"/>
                </a:lnTo>
                <a:lnTo>
                  <a:pt x="68" y="5189"/>
                </a:lnTo>
                <a:lnTo>
                  <a:pt x="68" y="5031"/>
                </a:lnTo>
                <a:moveTo>
                  <a:pt x="68" y="4766"/>
                </a:moveTo>
                <a:lnTo>
                  <a:pt x="121" y="4766"/>
                </a:lnTo>
                <a:lnTo>
                  <a:pt x="121" y="4925"/>
                </a:lnTo>
                <a:lnTo>
                  <a:pt x="68" y="4925"/>
                </a:lnTo>
                <a:lnTo>
                  <a:pt x="68" y="4766"/>
                </a:lnTo>
                <a:moveTo>
                  <a:pt x="68" y="4501"/>
                </a:moveTo>
                <a:lnTo>
                  <a:pt x="121" y="4501"/>
                </a:lnTo>
                <a:lnTo>
                  <a:pt x="121" y="4660"/>
                </a:lnTo>
                <a:lnTo>
                  <a:pt x="68" y="4660"/>
                </a:lnTo>
                <a:lnTo>
                  <a:pt x="68" y="4501"/>
                </a:lnTo>
                <a:moveTo>
                  <a:pt x="68" y="4236"/>
                </a:moveTo>
                <a:lnTo>
                  <a:pt x="121" y="4236"/>
                </a:lnTo>
                <a:lnTo>
                  <a:pt x="121" y="4395"/>
                </a:lnTo>
                <a:lnTo>
                  <a:pt x="68" y="4395"/>
                </a:lnTo>
                <a:lnTo>
                  <a:pt x="68" y="4236"/>
                </a:lnTo>
                <a:moveTo>
                  <a:pt x="68" y="3972"/>
                </a:moveTo>
                <a:lnTo>
                  <a:pt x="121" y="3972"/>
                </a:lnTo>
                <a:lnTo>
                  <a:pt x="121" y="4130"/>
                </a:lnTo>
                <a:lnTo>
                  <a:pt x="68" y="4130"/>
                </a:lnTo>
                <a:lnTo>
                  <a:pt x="68" y="3972"/>
                </a:lnTo>
                <a:moveTo>
                  <a:pt x="68" y="3707"/>
                </a:moveTo>
                <a:lnTo>
                  <a:pt x="121" y="3707"/>
                </a:lnTo>
                <a:lnTo>
                  <a:pt x="121" y="3866"/>
                </a:lnTo>
                <a:lnTo>
                  <a:pt x="68" y="3866"/>
                </a:lnTo>
                <a:lnTo>
                  <a:pt x="68" y="3707"/>
                </a:lnTo>
                <a:moveTo>
                  <a:pt x="68" y="3442"/>
                </a:moveTo>
                <a:lnTo>
                  <a:pt x="121" y="3442"/>
                </a:lnTo>
                <a:lnTo>
                  <a:pt x="121" y="3601"/>
                </a:lnTo>
                <a:lnTo>
                  <a:pt x="68" y="3601"/>
                </a:lnTo>
                <a:lnTo>
                  <a:pt x="68" y="3442"/>
                </a:lnTo>
                <a:moveTo>
                  <a:pt x="68" y="3178"/>
                </a:moveTo>
                <a:lnTo>
                  <a:pt x="121" y="3178"/>
                </a:lnTo>
                <a:lnTo>
                  <a:pt x="121" y="3336"/>
                </a:lnTo>
                <a:lnTo>
                  <a:pt x="68" y="3336"/>
                </a:lnTo>
                <a:lnTo>
                  <a:pt x="68" y="3178"/>
                </a:lnTo>
                <a:moveTo>
                  <a:pt x="68" y="2913"/>
                </a:moveTo>
                <a:lnTo>
                  <a:pt x="121" y="2913"/>
                </a:lnTo>
                <a:lnTo>
                  <a:pt x="121" y="3072"/>
                </a:lnTo>
                <a:lnTo>
                  <a:pt x="68" y="3072"/>
                </a:lnTo>
                <a:lnTo>
                  <a:pt x="68" y="2913"/>
                </a:lnTo>
                <a:moveTo>
                  <a:pt x="68" y="2648"/>
                </a:moveTo>
                <a:lnTo>
                  <a:pt x="121" y="2648"/>
                </a:lnTo>
                <a:lnTo>
                  <a:pt x="121" y="2807"/>
                </a:lnTo>
                <a:lnTo>
                  <a:pt x="68" y="2807"/>
                </a:lnTo>
                <a:lnTo>
                  <a:pt x="68" y="2648"/>
                </a:lnTo>
                <a:moveTo>
                  <a:pt x="68" y="2383"/>
                </a:moveTo>
                <a:lnTo>
                  <a:pt x="121" y="2383"/>
                </a:lnTo>
                <a:lnTo>
                  <a:pt x="121" y="2542"/>
                </a:lnTo>
                <a:lnTo>
                  <a:pt x="68" y="2542"/>
                </a:lnTo>
                <a:lnTo>
                  <a:pt x="68" y="2383"/>
                </a:lnTo>
                <a:moveTo>
                  <a:pt x="68" y="2119"/>
                </a:moveTo>
                <a:lnTo>
                  <a:pt x="121" y="2119"/>
                </a:lnTo>
                <a:lnTo>
                  <a:pt x="121" y="2277"/>
                </a:lnTo>
                <a:lnTo>
                  <a:pt x="68" y="2277"/>
                </a:lnTo>
                <a:lnTo>
                  <a:pt x="68" y="2119"/>
                </a:lnTo>
                <a:moveTo>
                  <a:pt x="68" y="1854"/>
                </a:moveTo>
                <a:lnTo>
                  <a:pt x="121" y="1854"/>
                </a:lnTo>
                <a:lnTo>
                  <a:pt x="121" y="2013"/>
                </a:lnTo>
                <a:lnTo>
                  <a:pt x="68" y="2013"/>
                </a:lnTo>
                <a:lnTo>
                  <a:pt x="68" y="1854"/>
                </a:lnTo>
                <a:moveTo>
                  <a:pt x="68" y="1589"/>
                </a:moveTo>
                <a:lnTo>
                  <a:pt x="121" y="1589"/>
                </a:lnTo>
                <a:lnTo>
                  <a:pt x="121" y="1748"/>
                </a:lnTo>
                <a:lnTo>
                  <a:pt x="68" y="1748"/>
                </a:lnTo>
                <a:lnTo>
                  <a:pt x="68" y="1589"/>
                </a:lnTo>
                <a:moveTo>
                  <a:pt x="68" y="1324"/>
                </a:moveTo>
                <a:lnTo>
                  <a:pt x="121" y="1324"/>
                </a:lnTo>
                <a:lnTo>
                  <a:pt x="121" y="1483"/>
                </a:lnTo>
                <a:lnTo>
                  <a:pt x="68" y="1483"/>
                </a:lnTo>
                <a:lnTo>
                  <a:pt x="68" y="1324"/>
                </a:lnTo>
                <a:moveTo>
                  <a:pt x="68" y="1060"/>
                </a:moveTo>
                <a:lnTo>
                  <a:pt x="121" y="1060"/>
                </a:lnTo>
                <a:lnTo>
                  <a:pt x="121" y="1218"/>
                </a:lnTo>
                <a:lnTo>
                  <a:pt x="68" y="1218"/>
                </a:lnTo>
                <a:lnTo>
                  <a:pt x="68" y="1060"/>
                </a:lnTo>
                <a:moveTo>
                  <a:pt x="68" y="795"/>
                </a:moveTo>
                <a:lnTo>
                  <a:pt x="121" y="795"/>
                </a:lnTo>
                <a:lnTo>
                  <a:pt x="121" y="954"/>
                </a:lnTo>
                <a:lnTo>
                  <a:pt x="68" y="954"/>
                </a:lnTo>
                <a:lnTo>
                  <a:pt x="68" y="795"/>
                </a:lnTo>
                <a:moveTo>
                  <a:pt x="68" y="530"/>
                </a:moveTo>
                <a:lnTo>
                  <a:pt x="121" y="530"/>
                </a:lnTo>
                <a:lnTo>
                  <a:pt x="121" y="689"/>
                </a:lnTo>
                <a:lnTo>
                  <a:pt x="68" y="689"/>
                </a:lnTo>
                <a:lnTo>
                  <a:pt x="68" y="530"/>
                </a:lnTo>
                <a:moveTo>
                  <a:pt x="68" y="266"/>
                </a:moveTo>
                <a:lnTo>
                  <a:pt x="121" y="266"/>
                </a:lnTo>
                <a:lnTo>
                  <a:pt x="121" y="424"/>
                </a:lnTo>
                <a:lnTo>
                  <a:pt x="68" y="424"/>
                </a:lnTo>
                <a:lnTo>
                  <a:pt x="68" y="266"/>
                </a:lnTo>
                <a:moveTo>
                  <a:pt x="39" y="100"/>
                </a:moveTo>
                <a:cubicBezTo>
                  <a:pt x="28" y="75"/>
                  <a:pt x="15" y="52"/>
                  <a:pt x="0" y="30"/>
                </a:cubicBezTo>
                <a:lnTo>
                  <a:pt x="44" y="0"/>
                </a:lnTo>
                <a:cubicBezTo>
                  <a:pt x="61" y="25"/>
                  <a:pt x="77" y="51"/>
                  <a:pt x="89" y="80"/>
                </a:cubicBezTo>
                <a:cubicBezTo>
                  <a:pt x="99" y="105"/>
                  <a:pt x="107" y="131"/>
                  <a:pt x="112" y="156"/>
                </a:cubicBezTo>
                <a:lnTo>
                  <a:pt x="59" y="167"/>
                </a:lnTo>
                <a:cubicBezTo>
                  <a:pt x="55" y="144"/>
                  <a:pt x="48" y="122"/>
                  <a:pt x="39" y="100"/>
                </a:cubicBez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7" name="任意多边形 106"/>
          <p:cNvSpPr/>
          <p:nvPr/>
        </p:nvSpPr>
        <p:spPr>
          <a:xfrm>
            <a:off x="445680" y="1969560"/>
            <a:ext cx="5433480" cy="3833280"/>
          </a:xfrm>
          <a:custGeom>
            <a:avLst/>
            <a:gdLst/>
            <a:ahLst/>
            <a:cxnLst/>
            <a:rect l="0" t="0" r="r" b="b"/>
            <a:pathLst>
              <a:path w="15093" h="10648">
                <a:moveTo>
                  <a:pt x="720" y="0"/>
                </a:moveTo>
                <a:lnTo>
                  <a:pt x="878" y="0"/>
                </a:lnTo>
                <a:lnTo>
                  <a:pt x="878" y="116"/>
                </a:lnTo>
                <a:lnTo>
                  <a:pt x="720" y="116"/>
                </a:lnTo>
                <a:lnTo>
                  <a:pt x="720" y="0"/>
                </a:lnTo>
                <a:moveTo>
                  <a:pt x="984" y="0"/>
                </a:moveTo>
                <a:lnTo>
                  <a:pt x="1143" y="0"/>
                </a:lnTo>
                <a:lnTo>
                  <a:pt x="1143" y="116"/>
                </a:lnTo>
                <a:lnTo>
                  <a:pt x="984" y="116"/>
                </a:lnTo>
                <a:lnTo>
                  <a:pt x="984" y="0"/>
                </a:lnTo>
                <a:moveTo>
                  <a:pt x="1249" y="0"/>
                </a:moveTo>
                <a:lnTo>
                  <a:pt x="1408" y="0"/>
                </a:lnTo>
                <a:lnTo>
                  <a:pt x="1408" y="116"/>
                </a:lnTo>
                <a:lnTo>
                  <a:pt x="1249" y="116"/>
                </a:lnTo>
                <a:lnTo>
                  <a:pt x="1249" y="0"/>
                </a:lnTo>
                <a:moveTo>
                  <a:pt x="1514" y="0"/>
                </a:moveTo>
                <a:lnTo>
                  <a:pt x="1672" y="0"/>
                </a:lnTo>
                <a:lnTo>
                  <a:pt x="1672" y="116"/>
                </a:lnTo>
                <a:lnTo>
                  <a:pt x="1514" y="116"/>
                </a:lnTo>
                <a:lnTo>
                  <a:pt x="1514" y="0"/>
                </a:lnTo>
                <a:moveTo>
                  <a:pt x="1778" y="0"/>
                </a:moveTo>
                <a:lnTo>
                  <a:pt x="1937" y="0"/>
                </a:lnTo>
                <a:lnTo>
                  <a:pt x="1937" y="116"/>
                </a:lnTo>
                <a:lnTo>
                  <a:pt x="1778" y="116"/>
                </a:lnTo>
                <a:lnTo>
                  <a:pt x="1778" y="0"/>
                </a:lnTo>
                <a:moveTo>
                  <a:pt x="2043" y="0"/>
                </a:moveTo>
                <a:lnTo>
                  <a:pt x="2202" y="0"/>
                </a:lnTo>
                <a:lnTo>
                  <a:pt x="2202" y="116"/>
                </a:lnTo>
                <a:lnTo>
                  <a:pt x="2043" y="116"/>
                </a:lnTo>
                <a:lnTo>
                  <a:pt x="2043" y="0"/>
                </a:lnTo>
                <a:moveTo>
                  <a:pt x="2308" y="0"/>
                </a:moveTo>
                <a:lnTo>
                  <a:pt x="2467" y="0"/>
                </a:lnTo>
                <a:lnTo>
                  <a:pt x="2467" y="116"/>
                </a:lnTo>
                <a:lnTo>
                  <a:pt x="2308" y="116"/>
                </a:lnTo>
                <a:lnTo>
                  <a:pt x="2308" y="0"/>
                </a:lnTo>
                <a:moveTo>
                  <a:pt x="2573" y="0"/>
                </a:moveTo>
                <a:lnTo>
                  <a:pt x="2731" y="0"/>
                </a:lnTo>
                <a:lnTo>
                  <a:pt x="2731" y="116"/>
                </a:lnTo>
                <a:lnTo>
                  <a:pt x="2573" y="116"/>
                </a:lnTo>
                <a:lnTo>
                  <a:pt x="2573" y="0"/>
                </a:lnTo>
                <a:moveTo>
                  <a:pt x="2837" y="0"/>
                </a:moveTo>
                <a:lnTo>
                  <a:pt x="2996" y="0"/>
                </a:lnTo>
                <a:lnTo>
                  <a:pt x="2996" y="116"/>
                </a:lnTo>
                <a:lnTo>
                  <a:pt x="2837" y="116"/>
                </a:lnTo>
                <a:lnTo>
                  <a:pt x="2837" y="0"/>
                </a:lnTo>
                <a:moveTo>
                  <a:pt x="3102" y="0"/>
                </a:moveTo>
                <a:lnTo>
                  <a:pt x="3261" y="0"/>
                </a:lnTo>
                <a:lnTo>
                  <a:pt x="3261" y="116"/>
                </a:lnTo>
                <a:lnTo>
                  <a:pt x="3102" y="116"/>
                </a:lnTo>
                <a:lnTo>
                  <a:pt x="3102" y="0"/>
                </a:lnTo>
                <a:moveTo>
                  <a:pt x="3367" y="0"/>
                </a:moveTo>
                <a:lnTo>
                  <a:pt x="3526" y="0"/>
                </a:lnTo>
                <a:lnTo>
                  <a:pt x="3526" y="116"/>
                </a:lnTo>
                <a:lnTo>
                  <a:pt x="3367" y="116"/>
                </a:lnTo>
                <a:lnTo>
                  <a:pt x="3367" y="0"/>
                </a:lnTo>
                <a:moveTo>
                  <a:pt x="3632" y="0"/>
                </a:moveTo>
                <a:lnTo>
                  <a:pt x="3790" y="0"/>
                </a:lnTo>
                <a:lnTo>
                  <a:pt x="3790" y="116"/>
                </a:lnTo>
                <a:lnTo>
                  <a:pt x="3632" y="116"/>
                </a:lnTo>
                <a:lnTo>
                  <a:pt x="3632" y="0"/>
                </a:lnTo>
                <a:moveTo>
                  <a:pt x="3896" y="0"/>
                </a:moveTo>
                <a:lnTo>
                  <a:pt x="4055" y="0"/>
                </a:lnTo>
                <a:lnTo>
                  <a:pt x="4055" y="116"/>
                </a:lnTo>
                <a:lnTo>
                  <a:pt x="3896" y="116"/>
                </a:lnTo>
                <a:lnTo>
                  <a:pt x="3896" y="0"/>
                </a:lnTo>
                <a:moveTo>
                  <a:pt x="4161" y="0"/>
                </a:moveTo>
                <a:lnTo>
                  <a:pt x="4320" y="0"/>
                </a:lnTo>
                <a:lnTo>
                  <a:pt x="4320" y="116"/>
                </a:lnTo>
                <a:lnTo>
                  <a:pt x="4161" y="116"/>
                </a:lnTo>
                <a:lnTo>
                  <a:pt x="4161" y="0"/>
                </a:lnTo>
                <a:moveTo>
                  <a:pt x="4426" y="0"/>
                </a:moveTo>
                <a:lnTo>
                  <a:pt x="4584" y="0"/>
                </a:lnTo>
                <a:lnTo>
                  <a:pt x="4584" y="116"/>
                </a:lnTo>
                <a:lnTo>
                  <a:pt x="4426" y="116"/>
                </a:lnTo>
                <a:lnTo>
                  <a:pt x="4426" y="0"/>
                </a:lnTo>
                <a:moveTo>
                  <a:pt x="4690" y="0"/>
                </a:moveTo>
                <a:lnTo>
                  <a:pt x="4849" y="0"/>
                </a:lnTo>
                <a:lnTo>
                  <a:pt x="4849" y="116"/>
                </a:lnTo>
                <a:lnTo>
                  <a:pt x="4690" y="116"/>
                </a:lnTo>
                <a:lnTo>
                  <a:pt x="4690" y="0"/>
                </a:lnTo>
                <a:moveTo>
                  <a:pt x="4955" y="0"/>
                </a:moveTo>
                <a:lnTo>
                  <a:pt x="5114" y="0"/>
                </a:lnTo>
                <a:lnTo>
                  <a:pt x="5114" y="116"/>
                </a:lnTo>
                <a:lnTo>
                  <a:pt x="4955" y="116"/>
                </a:lnTo>
                <a:lnTo>
                  <a:pt x="4955" y="0"/>
                </a:lnTo>
                <a:moveTo>
                  <a:pt x="5220" y="0"/>
                </a:moveTo>
                <a:lnTo>
                  <a:pt x="5379" y="0"/>
                </a:lnTo>
                <a:lnTo>
                  <a:pt x="5379" y="116"/>
                </a:lnTo>
                <a:lnTo>
                  <a:pt x="5220" y="116"/>
                </a:lnTo>
                <a:lnTo>
                  <a:pt x="5220" y="0"/>
                </a:lnTo>
                <a:moveTo>
                  <a:pt x="5485" y="0"/>
                </a:moveTo>
                <a:lnTo>
                  <a:pt x="5643" y="0"/>
                </a:lnTo>
                <a:lnTo>
                  <a:pt x="5643" y="116"/>
                </a:lnTo>
                <a:lnTo>
                  <a:pt x="5485" y="116"/>
                </a:lnTo>
                <a:lnTo>
                  <a:pt x="5485" y="0"/>
                </a:lnTo>
                <a:moveTo>
                  <a:pt x="5749" y="0"/>
                </a:moveTo>
                <a:lnTo>
                  <a:pt x="5908" y="0"/>
                </a:lnTo>
                <a:lnTo>
                  <a:pt x="5908" y="116"/>
                </a:lnTo>
                <a:lnTo>
                  <a:pt x="5749" y="116"/>
                </a:lnTo>
                <a:lnTo>
                  <a:pt x="5749" y="0"/>
                </a:lnTo>
                <a:moveTo>
                  <a:pt x="6014" y="0"/>
                </a:moveTo>
                <a:lnTo>
                  <a:pt x="6173" y="0"/>
                </a:lnTo>
                <a:lnTo>
                  <a:pt x="6173" y="116"/>
                </a:lnTo>
                <a:lnTo>
                  <a:pt x="6014" y="116"/>
                </a:lnTo>
                <a:lnTo>
                  <a:pt x="6014" y="0"/>
                </a:lnTo>
                <a:moveTo>
                  <a:pt x="6279" y="0"/>
                </a:moveTo>
                <a:lnTo>
                  <a:pt x="6438" y="0"/>
                </a:lnTo>
                <a:lnTo>
                  <a:pt x="6438" y="116"/>
                </a:lnTo>
                <a:lnTo>
                  <a:pt x="6279" y="116"/>
                </a:lnTo>
                <a:lnTo>
                  <a:pt x="6279" y="0"/>
                </a:lnTo>
                <a:moveTo>
                  <a:pt x="6544" y="0"/>
                </a:moveTo>
                <a:lnTo>
                  <a:pt x="6703" y="0"/>
                </a:lnTo>
                <a:lnTo>
                  <a:pt x="6703" y="116"/>
                </a:lnTo>
                <a:lnTo>
                  <a:pt x="6544" y="116"/>
                </a:lnTo>
                <a:lnTo>
                  <a:pt x="6544" y="0"/>
                </a:lnTo>
                <a:moveTo>
                  <a:pt x="6809" y="0"/>
                </a:moveTo>
                <a:lnTo>
                  <a:pt x="6968" y="0"/>
                </a:lnTo>
                <a:lnTo>
                  <a:pt x="6968" y="116"/>
                </a:lnTo>
                <a:lnTo>
                  <a:pt x="6809" y="116"/>
                </a:lnTo>
                <a:lnTo>
                  <a:pt x="6809" y="0"/>
                </a:lnTo>
                <a:moveTo>
                  <a:pt x="7074" y="0"/>
                </a:moveTo>
                <a:lnTo>
                  <a:pt x="7233" y="0"/>
                </a:lnTo>
                <a:lnTo>
                  <a:pt x="7233" y="116"/>
                </a:lnTo>
                <a:lnTo>
                  <a:pt x="7074" y="116"/>
                </a:lnTo>
                <a:lnTo>
                  <a:pt x="7074" y="0"/>
                </a:lnTo>
                <a:moveTo>
                  <a:pt x="7339" y="0"/>
                </a:moveTo>
                <a:lnTo>
                  <a:pt x="7497" y="0"/>
                </a:lnTo>
                <a:lnTo>
                  <a:pt x="7497" y="116"/>
                </a:lnTo>
                <a:lnTo>
                  <a:pt x="7339" y="116"/>
                </a:lnTo>
                <a:lnTo>
                  <a:pt x="7339" y="0"/>
                </a:lnTo>
                <a:moveTo>
                  <a:pt x="7603" y="0"/>
                </a:moveTo>
                <a:lnTo>
                  <a:pt x="7762" y="0"/>
                </a:lnTo>
                <a:lnTo>
                  <a:pt x="7762" y="116"/>
                </a:lnTo>
                <a:lnTo>
                  <a:pt x="7603" y="116"/>
                </a:lnTo>
                <a:lnTo>
                  <a:pt x="7603" y="0"/>
                </a:lnTo>
                <a:moveTo>
                  <a:pt x="7868" y="0"/>
                </a:moveTo>
                <a:lnTo>
                  <a:pt x="8027" y="0"/>
                </a:lnTo>
                <a:lnTo>
                  <a:pt x="8027" y="116"/>
                </a:lnTo>
                <a:lnTo>
                  <a:pt x="7868" y="116"/>
                </a:lnTo>
                <a:lnTo>
                  <a:pt x="7868" y="0"/>
                </a:lnTo>
                <a:moveTo>
                  <a:pt x="8133" y="0"/>
                </a:moveTo>
                <a:lnTo>
                  <a:pt x="8292" y="0"/>
                </a:lnTo>
                <a:lnTo>
                  <a:pt x="8292" y="116"/>
                </a:lnTo>
                <a:lnTo>
                  <a:pt x="8133" y="116"/>
                </a:lnTo>
                <a:lnTo>
                  <a:pt x="8133" y="0"/>
                </a:lnTo>
                <a:moveTo>
                  <a:pt x="8398" y="0"/>
                </a:moveTo>
                <a:lnTo>
                  <a:pt x="8556" y="0"/>
                </a:lnTo>
                <a:lnTo>
                  <a:pt x="8556" y="116"/>
                </a:lnTo>
                <a:lnTo>
                  <a:pt x="8398" y="116"/>
                </a:lnTo>
                <a:lnTo>
                  <a:pt x="8398" y="0"/>
                </a:lnTo>
                <a:moveTo>
                  <a:pt x="8662" y="0"/>
                </a:moveTo>
                <a:lnTo>
                  <a:pt x="8821" y="0"/>
                </a:lnTo>
                <a:lnTo>
                  <a:pt x="8821" y="116"/>
                </a:lnTo>
                <a:lnTo>
                  <a:pt x="8662" y="116"/>
                </a:lnTo>
                <a:lnTo>
                  <a:pt x="8662" y="0"/>
                </a:lnTo>
                <a:moveTo>
                  <a:pt x="8927" y="0"/>
                </a:moveTo>
                <a:lnTo>
                  <a:pt x="9086" y="0"/>
                </a:lnTo>
                <a:lnTo>
                  <a:pt x="9086" y="116"/>
                </a:lnTo>
                <a:lnTo>
                  <a:pt x="8927" y="116"/>
                </a:lnTo>
                <a:lnTo>
                  <a:pt x="8927" y="0"/>
                </a:lnTo>
                <a:moveTo>
                  <a:pt x="9192" y="0"/>
                </a:moveTo>
                <a:lnTo>
                  <a:pt x="9350" y="0"/>
                </a:lnTo>
                <a:lnTo>
                  <a:pt x="9350" y="116"/>
                </a:lnTo>
                <a:lnTo>
                  <a:pt x="9192" y="116"/>
                </a:lnTo>
                <a:lnTo>
                  <a:pt x="9192" y="0"/>
                </a:lnTo>
                <a:moveTo>
                  <a:pt x="9456" y="0"/>
                </a:moveTo>
                <a:lnTo>
                  <a:pt x="9615" y="0"/>
                </a:lnTo>
                <a:lnTo>
                  <a:pt x="9615" y="116"/>
                </a:lnTo>
                <a:lnTo>
                  <a:pt x="9456" y="116"/>
                </a:lnTo>
                <a:lnTo>
                  <a:pt x="9456" y="0"/>
                </a:lnTo>
                <a:moveTo>
                  <a:pt x="9721" y="0"/>
                </a:moveTo>
                <a:lnTo>
                  <a:pt x="9880" y="0"/>
                </a:lnTo>
                <a:lnTo>
                  <a:pt x="9880" y="116"/>
                </a:lnTo>
                <a:lnTo>
                  <a:pt x="9721" y="116"/>
                </a:lnTo>
                <a:lnTo>
                  <a:pt x="9721" y="0"/>
                </a:lnTo>
                <a:moveTo>
                  <a:pt x="9986" y="0"/>
                </a:moveTo>
                <a:lnTo>
                  <a:pt x="10145" y="0"/>
                </a:lnTo>
                <a:lnTo>
                  <a:pt x="10145" y="116"/>
                </a:lnTo>
                <a:lnTo>
                  <a:pt x="9986" y="116"/>
                </a:lnTo>
                <a:lnTo>
                  <a:pt x="9986" y="0"/>
                </a:lnTo>
                <a:moveTo>
                  <a:pt x="10251" y="0"/>
                </a:moveTo>
                <a:lnTo>
                  <a:pt x="10409" y="0"/>
                </a:lnTo>
                <a:lnTo>
                  <a:pt x="10409" y="116"/>
                </a:lnTo>
                <a:lnTo>
                  <a:pt x="10251" y="116"/>
                </a:lnTo>
                <a:lnTo>
                  <a:pt x="10251" y="0"/>
                </a:lnTo>
                <a:moveTo>
                  <a:pt x="10515" y="0"/>
                </a:moveTo>
                <a:lnTo>
                  <a:pt x="10674" y="0"/>
                </a:lnTo>
                <a:lnTo>
                  <a:pt x="10674" y="116"/>
                </a:lnTo>
                <a:lnTo>
                  <a:pt x="10515" y="116"/>
                </a:lnTo>
                <a:lnTo>
                  <a:pt x="10515" y="0"/>
                </a:lnTo>
                <a:moveTo>
                  <a:pt x="10780" y="0"/>
                </a:moveTo>
                <a:lnTo>
                  <a:pt x="10939" y="0"/>
                </a:lnTo>
                <a:lnTo>
                  <a:pt x="10939" y="116"/>
                </a:lnTo>
                <a:lnTo>
                  <a:pt x="10780" y="116"/>
                </a:lnTo>
                <a:lnTo>
                  <a:pt x="10780" y="0"/>
                </a:lnTo>
                <a:moveTo>
                  <a:pt x="11045" y="0"/>
                </a:moveTo>
                <a:lnTo>
                  <a:pt x="11203" y="0"/>
                </a:lnTo>
                <a:lnTo>
                  <a:pt x="11203" y="116"/>
                </a:lnTo>
                <a:lnTo>
                  <a:pt x="11045" y="116"/>
                </a:lnTo>
                <a:lnTo>
                  <a:pt x="11045" y="0"/>
                </a:lnTo>
                <a:moveTo>
                  <a:pt x="11309" y="0"/>
                </a:moveTo>
                <a:lnTo>
                  <a:pt x="11468" y="0"/>
                </a:lnTo>
                <a:lnTo>
                  <a:pt x="11468" y="116"/>
                </a:lnTo>
                <a:lnTo>
                  <a:pt x="11309" y="116"/>
                </a:lnTo>
                <a:lnTo>
                  <a:pt x="11309" y="0"/>
                </a:lnTo>
                <a:moveTo>
                  <a:pt x="11574" y="0"/>
                </a:moveTo>
                <a:lnTo>
                  <a:pt x="11733" y="0"/>
                </a:lnTo>
                <a:lnTo>
                  <a:pt x="11733" y="116"/>
                </a:lnTo>
                <a:lnTo>
                  <a:pt x="11574" y="116"/>
                </a:lnTo>
                <a:lnTo>
                  <a:pt x="11574" y="0"/>
                </a:lnTo>
                <a:moveTo>
                  <a:pt x="11839" y="0"/>
                </a:moveTo>
                <a:lnTo>
                  <a:pt x="11998" y="0"/>
                </a:lnTo>
                <a:lnTo>
                  <a:pt x="11998" y="116"/>
                </a:lnTo>
                <a:lnTo>
                  <a:pt x="11839" y="116"/>
                </a:lnTo>
                <a:lnTo>
                  <a:pt x="11839" y="0"/>
                </a:lnTo>
                <a:moveTo>
                  <a:pt x="12104" y="0"/>
                </a:moveTo>
                <a:lnTo>
                  <a:pt x="12262" y="0"/>
                </a:lnTo>
                <a:lnTo>
                  <a:pt x="12262" y="116"/>
                </a:lnTo>
                <a:lnTo>
                  <a:pt x="12104" y="116"/>
                </a:lnTo>
                <a:lnTo>
                  <a:pt x="12104" y="0"/>
                </a:lnTo>
                <a:moveTo>
                  <a:pt x="12368" y="0"/>
                </a:moveTo>
                <a:lnTo>
                  <a:pt x="12527" y="0"/>
                </a:lnTo>
                <a:lnTo>
                  <a:pt x="12527" y="116"/>
                </a:lnTo>
                <a:lnTo>
                  <a:pt x="12368" y="116"/>
                </a:lnTo>
                <a:lnTo>
                  <a:pt x="12368" y="0"/>
                </a:lnTo>
                <a:moveTo>
                  <a:pt x="12633" y="0"/>
                </a:moveTo>
                <a:lnTo>
                  <a:pt x="12792" y="0"/>
                </a:lnTo>
                <a:lnTo>
                  <a:pt x="12792" y="116"/>
                </a:lnTo>
                <a:lnTo>
                  <a:pt x="12633" y="116"/>
                </a:lnTo>
                <a:lnTo>
                  <a:pt x="12633" y="0"/>
                </a:lnTo>
                <a:moveTo>
                  <a:pt x="12898" y="0"/>
                </a:moveTo>
                <a:lnTo>
                  <a:pt x="13057" y="0"/>
                </a:lnTo>
                <a:lnTo>
                  <a:pt x="13057" y="116"/>
                </a:lnTo>
                <a:lnTo>
                  <a:pt x="12898" y="116"/>
                </a:lnTo>
                <a:lnTo>
                  <a:pt x="12898" y="0"/>
                </a:lnTo>
                <a:moveTo>
                  <a:pt x="13163" y="0"/>
                </a:moveTo>
                <a:lnTo>
                  <a:pt x="13321" y="0"/>
                </a:lnTo>
                <a:lnTo>
                  <a:pt x="13321" y="116"/>
                </a:lnTo>
                <a:lnTo>
                  <a:pt x="13163" y="116"/>
                </a:lnTo>
                <a:lnTo>
                  <a:pt x="13163" y="0"/>
                </a:lnTo>
                <a:moveTo>
                  <a:pt x="13427" y="0"/>
                </a:moveTo>
                <a:lnTo>
                  <a:pt x="13586" y="0"/>
                </a:lnTo>
                <a:lnTo>
                  <a:pt x="13586" y="116"/>
                </a:lnTo>
                <a:lnTo>
                  <a:pt x="13427" y="116"/>
                </a:lnTo>
                <a:lnTo>
                  <a:pt x="13427" y="0"/>
                </a:lnTo>
                <a:moveTo>
                  <a:pt x="13692" y="0"/>
                </a:moveTo>
                <a:lnTo>
                  <a:pt x="13851" y="0"/>
                </a:lnTo>
                <a:lnTo>
                  <a:pt x="13851" y="116"/>
                </a:lnTo>
                <a:lnTo>
                  <a:pt x="13692" y="116"/>
                </a:lnTo>
                <a:lnTo>
                  <a:pt x="13692" y="0"/>
                </a:lnTo>
                <a:moveTo>
                  <a:pt x="13957" y="0"/>
                </a:moveTo>
                <a:lnTo>
                  <a:pt x="14115" y="0"/>
                </a:lnTo>
                <a:lnTo>
                  <a:pt x="14115" y="116"/>
                </a:lnTo>
                <a:lnTo>
                  <a:pt x="13957" y="116"/>
                </a:lnTo>
                <a:lnTo>
                  <a:pt x="13957" y="0"/>
                </a:lnTo>
                <a:moveTo>
                  <a:pt x="14221" y="0"/>
                </a:moveTo>
                <a:lnTo>
                  <a:pt x="14380" y="0"/>
                </a:lnTo>
                <a:lnTo>
                  <a:pt x="14380" y="116"/>
                </a:lnTo>
                <a:lnTo>
                  <a:pt x="14221" y="116"/>
                </a:lnTo>
                <a:lnTo>
                  <a:pt x="14221" y="0"/>
                </a:lnTo>
                <a:moveTo>
                  <a:pt x="14486" y="0"/>
                </a:moveTo>
                <a:lnTo>
                  <a:pt x="14637" y="0"/>
                </a:lnTo>
                <a:cubicBezTo>
                  <a:pt x="14640" y="0"/>
                  <a:pt x="14643" y="0"/>
                  <a:pt x="14646" y="0"/>
                </a:cubicBezTo>
                <a:lnTo>
                  <a:pt x="14643" y="117"/>
                </a:lnTo>
                <a:cubicBezTo>
                  <a:pt x="14641" y="117"/>
                  <a:pt x="14639" y="116"/>
                  <a:pt x="14637" y="116"/>
                </a:cubicBezTo>
                <a:lnTo>
                  <a:pt x="14486" y="116"/>
                </a:lnTo>
                <a:lnTo>
                  <a:pt x="14486" y="0"/>
                </a:lnTo>
                <a:moveTo>
                  <a:pt x="14765" y="18"/>
                </a:moveTo>
                <a:cubicBezTo>
                  <a:pt x="14825" y="36"/>
                  <a:pt x="14879" y="64"/>
                  <a:pt x="14927" y="104"/>
                </a:cubicBezTo>
                <a:lnTo>
                  <a:pt x="14853" y="194"/>
                </a:lnTo>
                <a:cubicBezTo>
                  <a:pt x="14817" y="164"/>
                  <a:pt x="14777" y="143"/>
                  <a:pt x="14732" y="130"/>
                </a:cubicBezTo>
                <a:lnTo>
                  <a:pt x="14765" y="18"/>
                </a:lnTo>
                <a:moveTo>
                  <a:pt x="15011" y="195"/>
                </a:moveTo>
                <a:cubicBezTo>
                  <a:pt x="15046" y="246"/>
                  <a:pt x="15071" y="302"/>
                  <a:pt x="15083" y="363"/>
                </a:cubicBezTo>
                <a:lnTo>
                  <a:pt x="14969" y="387"/>
                </a:lnTo>
                <a:cubicBezTo>
                  <a:pt x="14960" y="341"/>
                  <a:pt x="14942" y="299"/>
                  <a:pt x="14915" y="261"/>
                </a:cubicBezTo>
                <a:lnTo>
                  <a:pt x="15011" y="195"/>
                </a:lnTo>
                <a:moveTo>
                  <a:pt x="15093" y="479"/>
                </a:moveTo>
                <a:lnTo>
                  <a:pt x="15093" y="637"/>
                </a:lnTo>
                <a:lnTo>
                  <a:pt x="14976" y="637"/>
                </a:lnTo>
                <a:lnTo>
                  <a:pt x="14976" y="479"/>
                </a:lnTo>
                <a:lnTo>
                  <a:pt x="15093" y="479"/>
                </a:lnTo>
                <a:moveTo>
                  <a:pt x="15093" y="743"/>
                </a:moveTo>
                <a:lnTo>
                  <a:pt x="15093" y="902"/>
                </a:lnTo>
                <a:lnTo>
                  <a:pt x="14976" y="902"/>
                </a:lnTo>
                <a:lnTo>
                  <a:pt x="14976" y="743"/>
                </a:lnTo>
                <a:lnTo>
                  <a:pt x="15093" y="743"/>
                </a:lnTo>
                <a:moveTo>
                  <a:pt x="15093" y="1008"/>
                </a:moveTo>
                <a:lnTo>
                  <a:pt x="15093" y="1167"/>
                </a:lnTo>
                <a:lnTo>
                  <a:pt x="14976" y="1167"/>
                </a:lnTo>
                <a:lnTo>
                  <a:pt x="14976" y="1008"/>
                </a:lnTo>
                <a:lnTo>
                  <a:pt x="15093" y="1008"/>
                </a:lnTo>
                <a:moveTo>
                  <a:pt x="15093" y="1273"/>
                </a:moveTo>
                <a:lnTo>
                  <a:pt x="15093" y="1431"/>
                </a:lnTo>
                <a:lnTo>
                  <a:pt x="14976" y="1431"/>
                </a:lnTo>
                <a:lnTo>
                  <a:pt x="14976" y="1273"/>
                </a:lnTo>
                <a:lnTo>
                  <a:pt x="15093" y="1273"/>
                </a:lnTo>
                <a:moveTo>
                  <a:pt x="15093" y="1537"/>
                </a:moveTo>
                <a:lnTo>
                  <a:pt x="15093" y="1696"/>
                </a:lnTo>
                <a:lnTo>
                  <a:pt x="14976" y="1696"/>
                </a:lnTo>
                <a:lnTo>
                  <a:pt x="14976" y="1537"/>
                </a:lnTo>
                <a:lnTo>
                  <a:pt x="15093" y="1537"/>
                </a:lnTo>
                <a:moveTo>
                  <a:pt x="15093" y="1802"/>
                </a:moveTo>
                <a:lnTo>
                  <a:pt x="15093" y="1961"/>
                </a:lnTo>
                <a:lnTo>
                  <a:pt x="14976" y="1961"/>
                </a:lnTo>
                <a:lnTo>
                  <a:pt x="14976" y="1802"/>
                </a:lnTo>
                <a:lnTo>
                  <a:pt x="15093" y="1802"/>
                </a:lnTo>
                <a:moveTo>
                  <a:pt x="15093" y="2067"/>
                </a:moveTo>
                <a:lnTo>
                  <a:pt x="15093" y="2226"/>
                </a:lnTo>
                <a:lnTo>
                  <a:pt x="14976" y="2226"/>
                </a:lnTo>
                <a:lnTo>
                  <a:pt x="14976" y="2067"/>
                </a:lnTo>
                <a:lnTo>
                  <a:pt x="15093" y="2067"/>
                </a:lnTo>
                <a:moveTo>
                  <a:pt x="15093" y="2332"/>
                </a:moveTo>
                <a:lnTo>
                  <a:pt x="15093" y="2490"/>
                </a:lnTo>
                <a:lnTo>
                  <a:pt x="14976" y="2490"/>
                </a:lnTo>
                <a:lnTo>
                  <a:pt x="14976" y="2332"/>
                </a:lnTo>
                <a:lnTo>
                  <a:pt x="15093" y="2332"/>
                </a:lnTo>
                <a:moveTo>
                  <a:pt x="15093" y="2596"/>
                </a:moveTo>
                <a:lnTo>
                  <a:pt x="15093" y="2755"/>
                </a:lnTo>
                <a:lnTo>
                  <a:pt x="14976" y="2755"/>
                </a:lnTo>
                <a:lnTo>
                  <a:pt x="14976" y="2596"/>
                </a:lnTo>
                <a:lnTo>
                  <a:pt x="15093" y="2596"/>
                </a:lnTo>
                <a:moveTo>
                  <a:pt x="15093" y="2861"/>
                </a:moveTo>
                <a:lnTo>
                  <a:pt x="15093" y="3020"/>
                </a:lnTo>
                <a:lnTo>
                  <a:pt x="14976" y="3020"/>
                </a:lnTo>
                <a:lnTo>
                  <a:pt x="14976" y="2861"/>
                </a:lnTo>
                <a:lnTo>
                  <a:pt x="15093" y="2861"/>
                </a:lnTo>
                <a:moveTo>
                  <a:pt x="15093" y="3126"/>
                </a:moveTo>
                <a:lnTo>
                  <a:pt x="15093" y="3285"/>
                </a:lnTo>
                <a:lnTo>
                  <a:pt x="14976" y="3285"/>
                </a:lnTo>
                <a:lnTo>
                  <a:pt x="14976" y="3126"/>
                </a:lnTo>
                <a:lnTo>
                  <a:pt x="15093" y="3126"/>
                </a:lnTo>
                <a:moveTo>
                  <a:pt x="15093" y="3391"/>
                </a:moveTo>
                <a:lnTo>
                  <a:pt x="15093" y="3549"/>
                </a:lnTo>
                <a:lnTo>
                  <a:pt x="14976" y="3549"/>
                </a:lnTo>
                <a:lnTo>
                  <a:pt x="14976" y="3391"/>
                </a:lnTo>
                <a:lnTo>
                  <a:pt x="15093" y="3391"/>
                </a:lnTo>
                <a:moveTo>
                  <a:pt x="15093" y="3655"/>
                </a:moveTo>
                <a:lnTo>
                  <a:pt x="15093" y="3814"/>
                </a:lnTo>
                <a:lnTo>
                  <a:pt x="14976" y="3814"/>
                </a:lnTo>
                <a:lnTo>
                  <a:pt x="14976" y="3655"/>
                </a:lnTo>
                <a:lnTo>
                  <a:pt x="15093" y="3655"/>
                </a:lnTo>
                <a:moveTo>
                  <a:pt x="15093" y="3920"/>
                </a:moveTo>
                <a:lnTo>
                  <a:pt x="15093" y="4079"/>
                </a:lnTo>
                <a:lnTo>
                  <a:pt x="14976" y="4079"/>
                </a:lnTo>
                <a:lnTo>
                  <a:pt x="14976" y="3920"/>
                </a:lnTo>
                <a:lnTo>
                  <a:pt x="15093" y="3920"/>
                </a:lnTo>
                <a:moveTo>
                  <a:pt x="15093" y="4185"/>
                </a:moveTo>
                <a:lnTo>
                  <a:pt x="15093" y="4343"/>
                </a:lnTo>
                <a:lnTo>
                  <a:pt x="14976" y="4343"/>
                </a:lnTo>
                <a:lnTo>
                  <a:pt x="14976" y="4185"/>
                </a:lnTo>
                <a:lnTo>
                  <a:pt x="15093" y="4185"/>
                </a:lnTo>
                <a:moveTo>
                  <a:pt x="15093" y="4449"/>
                </a:moveTo>
                <a:lnTo>
                  <a:pt x="15093" y="4608"/>
                </a:lnTo>
                <a:lnTo>
                  <a:pt x="14976" y="4608"/>
                </a:lnTo>
                <a:lnTo>
                  <a:pt x="14976" y="4449"/>
                </a:lnTo>
                <a:lnTo>
                  <a:pt x="15093" y="4449"/>
                </a:lnTo>
                <a:moveTo>
                  <a:pt x="15093" y="4714"/>
                </a:moveTo>
                <a:lnTo>
                  <a:pt x="15093" y="4873"/>
                </a:lnTo>
                <a:lnTo>
                  <a:pt x="14976" y="4873"/>
                </a:lnTo>
                <a:lnTo>
                  <a:pt x="14976" y="4714"/>
                </a:lnTo>
                <a:lnTo>
                  <a:pt x="15093" y="4714"/>
                </a:lnTo>
                <a:moveTo>
                  <a:pt x="15093" y="4979"/>
                </a:moveTo>
                <a:lnTo>
                  <a:pt x="15093" y="5138"/>
                </a:lnTo>
                <a:lnTo>
                  <a:pt x="14976" y="5138"/>
                </a:lnTo>
                <a:lnTo>
                  <a:pt x="14976" y="4979"/>
                </a:lnTo>
                <a:lnTo>
                  <a:pt x="15093" y="4979"/>
                </a:lnTo>
                <a:moveTo>
                  <a:pt x="15093" y="5244"/>
                </a:moveTo>
                <a:lnTo>
                  <a:pt x="15093" y="5402"/>
                </a:lnTo>
                <a:lnTo>
                  <a:pt x="14976" y="5402"/>
                </a:lnTo>
                <a:lnTo>
                  <a:pt x="14976" y="5244"/>
                </a:lnTo>
                <a:lnTo>
                  <a:pt x="15093" y="5244"/>
                </a:lnTo>
                <a:moveTo>
                  <a:pt x="15093" y="5508"/>
                </a:moveTo>
                <a:lnTo>
                  <a:pt x="15093" y="5667"/>
                </a:lnTo>
                <a:lnTo>
                  <a:pt x="14976" y="5667"/>
                </a:lnTo>
                <a:lnTo>
                  <a:pt x="14976" y="5508"/>
                </a:lnTo>
                <a:lnTo>
                  <a:pt x="15093" y="5508"/>
                </a:lnTo>
                <a:moveTo>
                  <a:pt x="15093" y="5773"/>
                </a:moveTo>
                <a:lnTo>
                  <a:pt x="15093" y="5932"/>
                </a:lnTo>
                <a:lnTo>
                  <a:pt x="14976" y="5932"/>
                </a:lnTo>
                <a:lnTo>
                  <a:pt x="14976" y="5773"/>
                </a:lnTo>
                <a:lnTo>
                  <a:pt x="15093" y="5773"/>
                </a:lnTo>
                <a:moveTo>
                  <a:pt x="15093" y="6038"/>
                </a:moveTo>
                <a:lnTo>
                  <a:pt x="15093" y="6196"/>
                </a:lnTo>
                <a:lnTo>
                  <a:pt x="14976" y="6196"/>
                </a:lnTo>
                <a:lnTo>
                  <a:pt x="14976" y="6038"/>
                </a:lnTo>
                <a:lnTo>
                  <a:pt x="15093" y="6038"/>
                </a:lnTo>
                <a:moveTo>
                  <a:pt x="15093" y="6302"/>
                </a:moveTo>
                <a:lnTo>
                  <a:pt x="15093" y="6461"/>
                </a:lnTo>
                <a:lnTo>
                  <a:pt x="14976" y="6461"/>
                </a:lnTo>
                <a:lnTo>
                  <a:pt x="14976" y="6302"/>
                </a:lnTo>
                <a:lnTo>
                  <a:pt x="15093" y="6302"/>
                </a:lnTo>
                <a:moveTo>
                  <a:pt x="15093" y="6567"/>
                </a:moveTo>
                <a:lnTo>
                  <a:pt x="15093" y="6726"/>
                </a:lnTo>
                <a:lnTo>
                  <a:pt x="14976" y="6726"/>
                </a:lnTo>
                <a:lnTo>
                  <a:pt x="14976" y="6567"/>
                </a:lnTo>
                <a:lnTo>
                  <a:pt x="15093" y="6567"/>
                </a:lnTo>
                <a:moveTo>
                  <a:pt x="15093" y="6832"/>
                </a:moveTo>
                <a:lnTo>
                  <a:pt x="15093" y="6991"/>
                </a:lnTo>
                <a:lnTo>
                  <a:pt x="14976" y="6991"/>
                </a:lnTo>
                <a:lnTo>
                  <a:pt x="14976" y="6832"/>
                </a:lnTo>
                <a:lnTo>
                  <a:pt x="15093" y="6832"/>
                </a:lnTo>
                <a:moveTo>
                  <a:pt x="15093" y="7097"/>
                </a:moveTo>
                <a:lnTo>
                  <a:pt x="15093" y="7255"/>
                </a:lnTo>
                <a:lnTo>
                  <a:pt x="14976" y="7255"/>
                </a:lnTo>
                <a:lnTo>
                  <a:pt x="14976" y="7097"/>
                </a:lnTo>
                <a:lnTo>
                  <a:pt x="15093" y="7097"/>
                </a:lnTo>
                <a:moveTo>
                  <a:pt x="15093" y="7361"/>
                </a:moveTo>
                <a:lnTo>
                  <a:pt x="15093" y="7520"/>
                </a:lnTo>
                <a:lnTo>
                  <a:pt x="14976" y="7520"/>
                </a:lnTo>
                <a:lnTo>
                  <a:pt x="14976" y="7361"/>
                </a:lnTo>
                <a:lnTo>
                  <a:pt x="15093" y="7361"/>
                </a:lnTo>
                <a:moveTo>
                  <a:pt x="15093" y="7626"/>
                </a:moveTo>
                <a:lnTo>
                  <a:pt x="15093" y="7785"/>
                </a:lnTo>
                <a:lnTo>
                  <a:pt x="14976" y="7785"/>
                </a:lnTo>
                <a:lnTo>
                  <a:pt x="14976" y="7626"/>
                </a:lnTo>
                <a:lnTo>
                  <a:pt x="15093" y="7626"/>
                </a:lnTo>
                <a:moveTo>
                  <a:pt x="15093" y="7891"/>
                </a:moveTo>
                <a:lnTo>
                  <a:pt x="15093" y="8050"/>
                </a:lnTo>
                <a:lnTo>
                  <a:pt x="14976" y="8050"/>
                </a:lnTo>
                <a:lnTo>
                  <a:pt x="14976" y="7891"/>
                </a:lnTo>
                <a:lnTo>
                  <a:pt x="15093" y="7891"/>
                </a:lnTo>
                <a:moveTo>
                  <a:pt x="15093" y="8156"/>
                </a:moveTo>
                <a:lnTo>
                  <a:pt x="15093" y="8314"/>
                </a:lnTo>
                <a:lnTo>
                  <a:pt x="14976" y="8314"/>
                </a:lnTo>
                <a:lnTo>
                  <a:pt x="14976" y="8156"/>
                </a:lnTo>
                <a:lnTo>
                  <a:pt x="15093" y="8156"/>
                </a:lnTo>
                <a:moveTo>
                  <a:pt x="15093" y="8420"/>
                </a:moveTo>
                <a:lnTo>
                  <a:pt x="15093" y="8579"/>
                </a:lnTo>
                <a:lnTo>
                  <a:pt x="14976" y="8579"/>
                </a:lnTo>
                <a:lnTo>
                  <a:pt x="14976" y="8420"/>
                </a:lnTo>
                <a:lnTo>
                  <a:pt x="15093" y="8420"/>
                </a:lnTo>
                <a:moveTo>
                  <a:pt x="15093" y="8685"/>
                </a:moveTo>
                <a:lnTo>
                  <a:pt x="15093" y="8844"/>
                </a:lnTo>
                <a:lnTo>
                  <a:pt x="14976" y="8844"/>
                </a:lnTo>
                <a:lnTo>
                  <a:pt x="14976" y="8685"/>
                </a:lnTo>
                <a:lnTo>
                  <a:pt x="15093" y="8685"/>
                </a:lnTo>
                <a:moveTo>
                  <a:pt x="15093" y="8950"/>
                </a:moveTo>
                <a:lnTo>
                  <a:pt x="15093" y="9108"/>
                </a:lnTo>
                <a:lnTo>
                  <a:pt x="14976" y="9108"/>
                </a:lnTo>
                <a:lnTo>
                  <a:pt x="14976" y="8950"/>
                </a:lnTo>
                <a:lnTo>
                  <a:pt x="15093" y="8950"/>
                </a:lnTo>
                <a:moveTo>
                  <a:pt x="15093" y="9214"/>
                </a:moveTo>
                <a:lnTo>
                  <a:pt x="15093" y="9373"/>
                </a:lnTo>
                <a:lnTo>
                  <a:pt x="14976" y="9373"/>
                </a:lnTo>
                <a:lnTo>
                  <a:pt x="14976" y="9214"/>
                </a:lnTo>
                <a:lnTo>
                  <a:pt x="15093" y="9214"/>
                </a:lnTo>
                <a:moveTo>
                  <a:pt x="15093" y="9479"/>
                </a:moveTo>
                <a:lnTo>
                  <a:pt x="15093" y="9638"/>
                </a:lnTo>
                <a:lnTo>
                  <a:pt x="14976" y="9638"/>
                </a:lnTo>
                <a:lnTo>
                  <a:pt x="14976" y="9479"/>
                </a:lnTo>
                <a:lnTo>
                  <a:pt x="15093" y="9479"/>
                </a:lnTo>
                <a:moveTo>
                  <a:pt x="15093" y="9744"/>
                </a:moveTo>
                <a:lnTo>
                  <a:pt x="15093" y="9903"/>
                </a:lnTo>
                <a:lnTo>
                  <a:pt x="14976" y="9903"/>
                </a:lnTo>
                <a:lnTo>
                  <a:pt x="14976" y="9744"/>
                </a:lnTo>
                <a:lnTo>
                  <a:pt x="15093" y="9744"/>
                </a:lnTo>
                <a:moveTo>
                  <a:pt x="15093" y="10009"/>
                </a:moveTo>
                <a:lnTo>
                  <a:pt x="15093" y="10167"/>
                </a:lnTo>
                <a:lnTo>
                  <a:pt x="14976" y="10167"/>
                </a:lnTo>
                <a:lnTo>
                  <a:pt x="14976" y="10009"/>
                </a:lnTo>
                <a:lnTo>
                  <a:pt x="15093" y="10009"/>
                </a:lnTo>
                <a:moveTo>
                  <a:pt x="15083" y="10283"/>
                </a:moveTo>
                <a:cubicBezTo>
                  <a:pt x="15071" y="10344"/>
                  <a:pt x="15047" y="10400"/>
                  <a:pt x="15011" y="10451"/>
                </a:cubicBezTo>
                <a:lnTo>
                  <a:pt x="14916" y="10385"/>
                </a:lnTo>
                <a:cubicBezTo>
                  <a:pt x="14942" y="10347"/>
                  <a:pt x="14960" y="10305"/>
                  <a:pt x="14969" y="10259"/>
                </a:cubicBezTo>
                <a:lnTo>
                  <a:pt x="15083" y="10283"/>
                </a:lnTo>
                <a:moveTo>
                  <a:pt x="14928" y="10543"/>
                </a:moveTo>
                <a:cubicBezTo>
                  <a:pt x="14880" y="10583"/>
                  <a:pt x="14826" y="10612"/>
                  <a:pt x="14766" y="10629"/>
                </a:cubicBezTo>
                <a:lnTo>
                  <a:pt x="14733" y="10518"/>
                </a:lnTo>
                <a:cubicBezTo>
                  <a:pt x="14778" y="10505"/>
                  <a:pt x="14818" y="10482"/>
                  <a:pt x="14853" y="10453"/>
                </a:cubicBezTo>
                <a:lnTo>
                  <a:pt x="14928" y="10543"/>
                </a:lnTo>
                <a:moveTo>
                  <a:pt x="14647" y="10648"/>
                </a:moveTo>
                <a:cubicBezTo>
                  <a:pt x="14644" y="10648"/>
                  <a:pt x="14641" y="10648"/>
                  <a:pt x="14638" y="10648"/>
                </a:cubicBezTo>
                <a:lnTo>
                  <a:pt x="14487" y="10648"/>
                </a:lnTo>
                <a:lnTo>
                  <a:pt x="14487" y="10531"/>
                </a:lnTo>
                <a:lnTo>
                  <a:pt x="14637" y="10531"/>
                </a:lnTo>
                <a:cubicBezTo>
                  <a:pt x="14640" y="10531"/>
                  <a:pt x="14642" y="10531"/>
                  <a:pt x="14644" y="10531"/>
                </a:cubicBezTo>
                <a:lnTo>
                  <a:pt x="14647" y="10648"/>
                </a:lnTo>
                <a:moveTo>
                  <a:pt x="14381" y="10648"/>
                </a:moveTo>
                <a:lnTo>
                  <a:pt x="14222" y="10648"/>
                </a:lnTo>
                <a:lnTo>
                  <a:pt x="14222" y="10531"/>
                </a:lnTo>
                <a:lnTo>
                  <a:pt x="14381" y="10531"/>
                </a:lnTo>
                <a:lnTo>
                  <a:pt x="14381" y="10648"/>
                </a:lnTo>
                <a:moveTo>
                  <a:pt x="14117" y="10648"/>
                </a:moveTo>
                <a:lnTo>
                  <a:pt x="13958" y="10648"/>
                </a:lnTo>
                <a:lnTo>
                  <a:pt x="13958" y="10531"/>
                </a:lnTo>
                <a:lnTo>
                  <a:pt x="14117" y="10531"/>
                </a:lnTo>
                <a:lnTo>
                  <a:pt x="14117" y="10648"/>
                </a:lnTo>
                <a:moveTo>
                  <a:pt x="13852" y="10648"/>
                </a:moveTo>
                <a:lnTo>
                  <a:pt x="13693" y="10648"/>
                </a:lnTo>
                <a:lnTo>
                  <a:pt x="13693" y="10531"/>
                </a:lnTo>
                <a:lnTo>
                  <a:pt x="13852" y="10531"/>
                </a:lnTo>
                <a:lnTo>
                  <a:pt x="13852" y="10648"/>
                </a:lnTo>
                <a:moveTo>
                  <a:pt x="13587" y="10648"/>
                </a:moveTo>
                <a:lnTo>
                  <a:pt x="13428" y="10648"/>
                </a:lnTo>
                <a:lnTo>
                  <a:pt x="13428" y="10531"/>
                </a:lnTo>
                <a:lnTo>
                  <a:pt x="13587" y="10531"/>
                </a:lnTo>
                <a:lnTo>
                  <a:pt x="13587" y="10648"/>
                </a:lnTo>
                <a:moveTo>
                  <a:pt x="13322" y="10648"/>
                </a:moveTo>
                <a:lnTo>
                  <a:pt x="13164" y="10648"/>
                </a:lnTo>
                <a:lnTo>
                  <a:pt x="13164" y="10531"/>
                </a:lnTo>
                <a:lnTo>
                  <a:pt x="13322" y="10531"/>
                </a:lnTo>
                <a:lnTo>
                  <a:pt x="13322" y="10648"/>
                </a:lnTo>
                <a:moveTo>
                  <a:pt x="13058" y="10648"/>
                </a:moveTo>
                <a:lnTo>
                  <a:pt x="12899" y="10648"/>
                </a:lnTo>
                <a:lnTo>
                  <a:pt x="12899" y="10531"/>
                </a:lnTo>
                <a:lnTo>
                  <a:pt x="13058" y="10531"/>
                </a:lnTo>
                <a:lnTo>
                  <a:pt x="13058" y="10648"/>
                </a:lnTo>
                <a:moveTo>
                  <a:pt x="12793" y="10648"/>
                </a:moveTo>
                <a:lnTo>
                  <a:pt x="12634" y="10648"/>
                </a:lnTo>
                <a:lnTo>
                  <a:pt x="12634" y="10531"/>
                </a:lnTo>
                <a:lnTo>
                  <a:pt x="12793" y="10531"/>
                </a:lnTo>
                <a:lnTo>
                  <a:pt x="12793" y="10648"/>
                </a:lnTo>
                <a:moveTo>
                  <a:pt x="12528" y="10648"/>
                </a:moveTo>
                <a:lnTo>
                  <a:pt x="12369" y="10648"/>
                </a:lnTo>
                <a:lnTo>
                  <a:pt x="12369" y="10531"/>
                </a:lnTo>
                <a:lnTo>
                  <a:pt x="12528" y="10531"/>
                </a:lnTo>
                <a:lnTo>
                  <a:pt x="12528" y="10648"/>
                </a:lnTo>
                <a:moveTo>
                  <a:pt x="12263" y="10648"/>
                </a:moveTo>
                <a:lnTo>
                  <a:pt x="12105" y="10648"/>
                </a:lnTo>
                <a:lnTo>
                  <a:pt x="12105" y="10531"/>
                </a:lnTo>
                <a:lnTo>
                  <a:pt x="12263" y="10531"/>
                </a:lnTo>
                <a:lnTo>
                  <a:pt x="12263" y="10648"/>
                </a:lnTo>
                <a:moveTo>
                  <a:pt x="11999" y="10648"/>
                </a:moveTo>
                <a:lnTo>
                  <a:pt x="11840" y="10648"/>
                </a:lnTo>
                <a:lnTo>
                  <a:pt x="11840" y="10531"/>
                </a:lnTo>
                <a:lnTo>
                  <a:pt x="11999" y="10531"/>
                </a:lnTo>
                <a:lnTo>
                  <a:pt x="11999" y="10648"/>
                </a:lnTo>
                <a:moveTo>
                  <a:pt x="11734" y="10648"/>
                </a:moveTo>
                <a:lnTo>
                  <a:pt x="11575" y="10648"/>
                </a:lnTo>
                <a:lnTo>
                  <a:pt x="11575" y="10531"/>
                </a:lnTo>
                <a:lnTo>
                  <a:pt x="11734" y="10531"/>
                </a:lnTo>
                <a:lnTo>
                  <a:pt x="11734" y="10648"/>
                </a:lnTo>
                <a:moveTo>
                  <a:pt x="11469" y="10648"/>
                </a:moveTo>
                <a:lnTo>
                  <a:pt x="11311" y="10648"/>
                </a:lnTo>
                <a:lnTo>
                  <a:pt x="11311" y="10531"/>
                </a:lnTo>
                <a:lnTo>
                  <a:pt x="11469" y="10531"/>
                </a:lnTo>
                <a:lnTo>
                  <a:pt x="11469" y="10648"/>
                </a:lnTo>
                <a:moveTo>
                  <a:pt x="11205" y="10648"/>
                </a:moveTo>
                <a:lnTo>
                  <a:pt x="11046" y="10648"/>
                </a:lnTo>
                <a:lnTo>
                  <a:pt x="11046" y="10531"/>
                </a:lnTo>
                <a:lnTo>
                  <a:pt x="11205" y="10531"/>
                </a:lnTo>
                <a:lnTo>
                  <a:pt x="11205" y="10648"/>
                </a:lnTo>
                <a:moveTo>
                  <a:pt x="10940" y="10648"/>
                </a:moveTo>
                <a:lnTo>
                  <a:pt x="10781" y="10648"/>
                </a:lnTo>
                <a:lnTo>
                  <a:pt x="10781" y="10531"/>
                </a:lnTo>
                <a:lnTo>
                  <a:pt x="10940" y="10531"/>
                </a:lnTo>
                <a:lnTo>
                  <a:pt x="10940" y="10648"/>
                </a:lnTo>
                <a:moveTo>
                  <a:pt x="10675" y="10648"/>
                </a:moveTo>
                <a:lnTo>
                  <a:pt x="10516" y="10648"/>
                </a:lnTo>
                <a:lnTo>
                  <a:pt x="10516" y="10531"/>
                </a:lnTo>
                <a:lnTo>
                  <a:pt x="10675" y="10531"/>
                </a:lnTo>
                <a:lnTo>
                  <a:pt x="10675" y="10648"/>
                </a:lnTo>
                <a:moveTo>
                  <a:pt x="10410" y="10648"/>
                </a:moveTo>
                <a:lnTo>
                  <a:pt x="10252" y="10648"/>
                </a:lnTo>
                <a:lnTo>
                  <a:pt x="10252" y="10531"/>
                </a:lnTo>
                <a:lnTo>
                  <a:pt x="10410" y="10531"/>
                </a:lnTo>
                <a:lnTo>
                  <a:pt x="10410" y="10648"/>
                </a:lnTo>
                <a:moveTo>
                  <a:pt x="10146" y="10648"/>
                </a:moveTo>
                <a:lnTo>
                  <a:pt x="9987" y="10648"/>
                </a:lnTo>
                <a:lnTo>
                  <a:pt x="9987" y="10531"/>
                </a:lnTo>
                <a:lnTo>
                  <a:pt x="10146" y="10531"/>
                </a:lnTo>
                <a:lnTo>
                  <a:pt x="10146" y="10648"/>
                </a:lnTo>
                <a:moveTo>
                  <a:pt x="9881" y="10648"/>
                </a:moveTo>
                <a:lnTo>
                  <a:pt x="9722" y="10648"/>
                </a:lnTo>
                <a:lnTo>
                  <a:pt x="9722" y="10531"/>
                </a:lnTo>
                <a:lnTo>
                  <a:pt x="9881" y="10531"/>
                </a:lnTo>
                <a:lnTo>
                  <a:pt x="9881" y="10648"/>
                </a:lnTo>
                <a:moveTo>
                  <a:pt x="9616" y="10648"/>
                </a:moveTo>
                <a:lnTo>
                  <a:pt x="9457" y="10648"/>
                </a:lnTo>
                <a:lnTo>
                  <a:pt x="9457" y="10531"/>
                </a:lnTo>
                <a:lnTo>
                  <a:pt x="9616" y="10531"/>
                </a:lnTo>
                <a:lnTo>
                  <a:pt x="9616" y="10648"/>
                </a:lnTo>
                <a:moveTo>
                  <a:pt x="9352" y="10648"/>
                </a:moveTo>
                <a:lnTo>
                  <a:pt x="9193" y="10648"/>
                </a:lnTo>
                <a:lnTo>
                  <a:pt x="9193" y="10531"/>
                </a:lnTo>
                <a:lnTo>
                  <a:pt x="9352" y="10531"/>
                </a:lnTo>
                <a:lnTo>
                  <a:pt x="9352" y="10648"/>
                </a:lnTo>
                <a:moveTo>
                  <a:pt x="9087" y="10648"/>
                </a:moveTo>
                <a:lnTo>
                  <a:pt x="8928" y="10648"/>
                </a:lnTo>
                <a:lnTo>
                  <a:pt x="8928" y="10531"/>
                </a:lnTo>
                <a:lnTo>
                  <a:pt x="9087" y="10531"/>
                </a:lnTo>
                <a:lnTo>
                  <a:pt x="9087" y="10648"/>
                </a:lnTo>
                <a:moveTo>
                  <a:pt x="8822" y="10648"/>
                </a:moveTo>
                <a:lnTo>
                  <a:pt x="8663" y="10648"/>
                </a:lnTo>
                <a:lnTo>
                  <a:pt x="8663" y="10531"/>
                </a:lnTo>
                <a:lnTo>
                  <a:pt x="8822" y="10531"/>
                </a:lnTo>
                <a:lnTo>
                  <a:pt x="8822" y="10648"/>
                </a:lnTo>
                <a:moveTo>
                  <a:pt x="8557" y="10648"/>
                </a:moveTo>
                <a:lnTo>
                  <a:pt x="8399" y="10648"/>
                </a:lnTo>
                <a:lnTo>
                  <a:pt x="8399" y="10531"/>
                </a:lnTo>
                <a:lnTo>
                  <a:pt x="8557" y="10531"/>
                </a:lnTo>
                <a:lnTo>
                  <a:pt x="8557" y="10648"/>
                </a:lnTo>
                <a:moveTo>
                  <a:pt x="8293" y="10648"/>
                </a:moveTo>
                <a:lnTo>
                  <a:pt x="8134" y="10648"/>
                </a:lnTo>
                <a:lnTo>
                  <a:pt x="8134" y="10531"/>
                </a:lnTo>
                <a:lnTo>
                  <a:pt x="8293" y="10531"/>
                </a:lnTo>
                <a:lnTo>
                  <a:pt x="8293" y="10648"/>
                </a:lnTo>
                <a:moveTo>
                  <a:pt x="8028" y="10648"/>
                </a:moveTo>
                <a:lnTo>
                  <a:pt x="7869" y="10648"/>
                </a:lnTo>
                <a:lnTo>
                  <a:pt x="7869" y="10531"/>
                </a:lnTo>
                <a:lnTo>
                  <a:pt x="8028" y="10531"/>
                </a:lnTo>
                <a:lnTo>
                  <a:pt x="8028" y="10648"/>
                </a:lnTo>
                <a:moveTo>
                  <a:pt x="7763" y="10648"/>
                </a:moveTo>
                <a:lnTo>
                  <a:pt x="7604" y="10648"/>
                </a:lnTo>
                <a:lnTo>
                  <a:pt x="7604" y="10531"/>
                </a:lnTo>
                <a:lnTo>
                  <a:pt x="7763" y="10531"/>
                </a:lnTo>
                <a:lnTo>
                  <a:pt x="7763" y="10648"/>
                </a:lnTo>
                <a:moveTo>
                  <a:pt x="7498" y="10648"/>
                </a:moveTo>
                <a:lnTo>
                  <a:pt x="7340" y="10648"/>
                </a:lnTo>
                <a:lnTo>
                  <a:pt x="7340" y="10531"/>
                </a:lnTo>
                <a:lnTo>
                  <a:pt x="7498" y="10531"/>
                </a:lnTo>
                <a:lnTo>
                  <a:pt x="7498" y="10648"/>
                </a:lnTo>
                <a:moveTo>
                  <a:pt x="7234" y="10648"/>
                </a:moveTo>
                <a:lnTo>
                  <a:pt x="7075" y="10648"/>
                </a:lnTo>
                <a:lnTo>
                  <a:pt x="7075" y="10531"/>
                </a:lnTo>
                <a:lnTo>
                  <a:pt x="7234" y="10531"/>
                </a:lnTo>
                <a:lnTo>
                  <a:pt x="7234" y="10648"/>
                </a:lnTo>
                <a:moveTo>
                  <a:pt x="6969" y="10648"/>
                </a:moveTo>
                <a:lnTo>
                  <a:pt x="6810" y="10648"/>
                </a:lnTo>
                <a:lnTo>
                  <a:pt x="6810" y="10531"/>
                </a:lnTo>
                <a:lnTo>
                  <a:pt x="6969" y="10531"/>
                </a:lnTo>
                <a:lnTo>
                  <a:pt x="6969" y="10648"/>
                </a:lnTo>
                <a:moveTo>
                  <a:pt x="6704" y="10648"/>
                </a:moveTo>
                <a:lnTo>
                  <a:pt x="6546" y="10648"/>
                </a:lnTo>
                <a:lnTo>
                  <a:pt x="6546" y="10531"/>
                </a:lnTo>
                <a:lnTo>
                  <a:pt x="6704" y="10531"/>
                </a:lnTo>
                <a:lnTo>
                  <a:pt x="6704" y="10648"/>
                </a:lnTo>
                <a:moveTo>
                  <a:pt x="6440" y="10648"/>
                </a:moveTo>
                <a:lnTo>
                  <a:pt x="6280" y="10648"/>
                </a:lnTo>
                <a:lnTo>
                  <a:pt x="6280" y="10531"/>
                </a:lnTo>
                <a:lnTo>
                  <a:pt x="6440" y="10531"/>
                </a:lnTo>
                <a:lnTo>
                  <a:pt x="6440" y="10648"/>
                </a:lnTo>
                <a:moveTo>
                  <a:pt x="6174" y="10648"/>
                </a:moveTo>
                <a:lnTo>
                  <a:pt x="6015" y="10648"/>
                </a:lnTo>
                <a:lnTo>
                  <a:pt x="6015" y="10531"/>
                </a:lnTo>
                <a:lnTo>
                  <a:pt x="6174" y="10531"/>
                </a:lnTo>
                <a:lnTo>
                  <a:pt x="6174" y="10648"/>
                </a:lnTo>
                <a:moveTo>
                  <a:pt x="5909" y="10648"/>
                </a:moveTo>
                <a:lnTo>
                  <a:pt x="5750" y="10648"/>
                </a:lnTo>
                <a:lnTo>
                  <a:pt x="5750" y="10531"/>
                </a:lnTo>
                <a:lnTo>
                  <a:pt x="5909" y="10531"/>
                </a:lnTo>
                <a:lnTo>
                  <a:pt x="5909" y="10648"/>
                </a:lnTo>
                <a:moveTo>
                  <a:pt x="5644" y="10648"/>
                </a:moveTo>
                <a:lnTo>
                  <a:pt x="5486" y="10648"/>
                </a:lnTo>
                <a:lnTo>
                  <a:pt x="5486" y="10531"/>
                </a:lnTo>
                <a:lnTo>
                  <a:pt x="5644" y="10531"/>
                </a:lnTo>
                <a:lnTo>
                  <a:pt x="5644" y="10648"/>
                </a:lnTo>
                <a:moveTo>
                  <a:pt x="5380" y="10648"/>
                </a:moveTo>
                <a:lnTo>
                  <a:pt x="5221" y="10648"/>
                </a:lnTo>
                <a:lnTo>
                  <a:pt x="5221" y="10531"/>
                </a:lnTo>
                <a:lnTo>
                  <a:pt x="5380" y="10531"/>
                </a:lnTo>
                <a:lnTo>
                  <a:pt x="5380" y="10648"/>
                </a:lnTo>
                <a:moveTo>
                  <a:pt x="5115" y="10648"/>
                </a:moveTo>
                <a:lnTo>
                  <a:pt x="4956" y="10648"/>
                </a:lnTo>
                <a:lnTo>
                  <a:pt x="4956" y="10531"/>
                </a:lnTo>
                <a:lnTo>
                  <a:pt x="5115" y="10531"/>
                </a:lnTo>
                <a:lnTo>
                  <a:pt x="5115" y="10648"/>
                </a:lnTo>
                <a:moveTo>
                  <a:pt x="4850" y="10648"/>
                </a:moveTo>
                <a:lnTo>
                  <a:pt x="4691" y="10648"/>
                </a:lnTo>
                <a:lnTo>
                  <a:pt x="4691" y="10531"/>
                </a:lnTo>
                <a:lnTo>
                  <a:pt x="4850" y="10531"/>
                </a:lnTo>
                <a:lnTo>
                  <a:pt x="4850" y="10648"/>
                </a:lnTo>
                <a:moveTo>
                  <a:pt x="4586" y="10648"/>
                </a:moveTo>
                <a:lnTo>
                  <a:pt x="4427" y="10648"/>
                </a:lnTo>
                <a:lnTo>
                  <a:pt x="4427" y="10531"/>
                </a:lnTo>
                <a:lnTo>
                  <a:pt x="4586" y="10531"/>
                </a:lnTo>
                <a:lnTo>
                  <a:pt x="4586" y="10648"/>
                </a:lnTo>
                <a:moveTo>
                  <a:pt x="4321" y="10648"/>
                </a:moveTo>
                <a:lnTo>
                  <a:pt x="4162" y="10648"/>
                </a:lnTo>
                <a:lnTo>
                  <a:pt x="4162" y="10531"/>
                </a:lnTo>
                <a:lnTo>
                  <a:pt x="4321" y="10531"/>
                </a:lnTo>
                <a:lnTo>
                  <a:pt x="4321" y="10648"/>
                </a:lnTo>
                <a:moveTo>
                  <a:pt x="4056" y="10648"/>
                </a:moveTo>
                <a:lnTo>
                  <a:pt x="3897" y="10648"/>
                </a:lnTo>
                <a:lnTo>
                  <a:pt x="3897" y="10531"/>
                </a:lnTo>
                <a:lnTo>
                  <a:pt x="4056" y="10531"/>
                </a:lnTo>
                <a:lnTo>
                  <a:pt x="4056" y="10648"/>
                </a:lnTo>
                <a:moveTo>
                  <a:pt x="3791" y="10648"/>
                </a:moveTo>
                <a:lnTo>
                  <a:pt x="3633" y="10648"/>
                </a:lnTo>
                <a:lnTo>
                  <a:pt x="3633" y="10531"/>
                </a:lnTo>
                <a:lnTo>
                  <a:pt x="3791" y="10531"/>
                </a:lnTo>
                <a:lnTo>
                  <a:pt x="3791" y="10648"/>
                </a:lnTo>
                <a:moveTo>
                  <a:pt x="3527" y="10648"/>
                </a:moveTo>
                <a:lnTo>
                  <a:pt x="3368" y="10648"/>
                </a:lnTo>
                <a:lnTo>
                  <a:pt x="3368" y="10531"/>
                </a:lnTo>
                <a:lnTo>
                  <a:pt x="3527" y="10531"/>
                </a:lnTo>
                <a:lnTo>
                  <a:pt x="3527" y="10648"/>
                </a:lnTo>
                <a:moveTo>
                  <a:pt x="3262" y="10648"/>
                </a:moveTo>
                <a:lnTo>
                  <a:pt x="3103" y="10648"/>
                </a:lnTo>
                <a:lnTo>
                  <a:pt x="3103" y="10531"/>
                </a:lnTo>
                <a:lnTo>
                  <a:pt x="3262" y="10531"/>
                </a:lnTo>
                <a:lnTo>
                  <a:pt x="3262" y="10648"/>
                </a:lnTo>
                <a:moveTo>
                  <a:pt x="2997" y="10648"/>
                </a:moveTo>
                <a:lnTo>
                  <a:pt x="2838" y="10648"/>
                </a:lnTo>
                <a:lnTo>
                  <a:pt x="2838" y="10531"/>
                </a:lnTo>
                <a:lnTo>
                  <a:pt x="2997" y="10531"/>
                </a:lnTo>
                <a:lnTo>
                  <a:pt x="2997" y="10648"/>
                </a:lnTo>
                <a:moveTo>
                  <a:pt x="2732" y="10648"/>
                </a:moveTo>
                <a:lnTo>
                  <a:pt x="2574" y="10648"/>
                </a:lnTo>
                <a:lnTo>
                  <a:pt x="2574" y="10531"/>
                </a:lnTo>
                <a:lnTo>
                  <a:pt x="2732" y="10531"/>
                </a:lnTo>
                <a:lnTo>
                  <a:pt x="2732" y="10648"/>
                </a:lnTo>
                <a:moveTo>
                  <a:pt x="2468" y="10648"/>
                </a:moveTo>
                <a:lnTo>
                  <a:pt x="2309" y="10648"/>
                </a:lnTo>
                <a:lnTo>
                  <a:pt x="2309" y="10531"/>
                </a:lnTo>
                <a:lnTo>
                  <a:pt x="2468" y="10531"/>
                </a:lnTo>
                <a:lnTo>
                  <a:pt x="2468" y="10648"/>
                </a:lnTo>
                <a:moveTo>
                  <a:pt x="2203" y="10648"/>
                </a:moveTo>
                <a:lnTo>
                  <a:pt x="2044" y="10648"/>
                </a:lnTo>
                <a:lnTo>
                  <a:pt x="2044" y="10531"/>
                </a:lnTo>
                <a:lnTo>
                  <a:pt x="2203" y="10531"/>
                </a:lnTo>
                <a:lnTo>
                  <a:pt x="2203" y="10648"/>
                </a:lnTo>
                <a:moveTo>
                  <a:pt x="1938" y="10648"/>
                </a:moveTo>
                <a:lnTo>
                  <a:pt x="1780" y="10648"/>
                </a:lnTo>
                <a:lnTo>
                  <a:pt x="1780" y="10531"/>
                </a:lnTo>
                <a:lnTo>
                  <a:pt x="1938" y="10531"/>
                </a:lnTo>
                <a:lnTo>
                  <a:pt x="1938" y="10648"/>
                </a:lnTo>
                <a:moveTo>
                  <a:pt x="1674" y="10648"/>
                </a:moveTo>
                <a:lnTo>
                  <a:pt x="1515" y="10648"/>
                </a:lnTo>
                <a:lnTo>
                  <a:pt x="1515" y="10531"/>
                </a:lnTo>
                <a:lnTo>
                  <a:pt x="1674" y="10531"/>
                </a:lnTo>
                <a:lnTo>
                  <a:pt x="1674" y="10648"/>
                </a:lnTo>
                <a:moveTo>
                  <a:pt x="1409" y="10648"/>
                </a:moveTo>
                <a:lnTo>
                  <a:pt x="1250" y="10648"/>
                </a:lnTo>
                <a:lnTo>
                  <a:pt x="1250" y="10531"/>
                </a:lnTo>
                <a:lnTo>
                  <a:pt x="1409" y="10531"/>
                </a:lnTo>
                <a:lnTo>
                  <a:pt x="1409" y="10648"/>
                </a:lnTo>
                <a:moveTo>
                  <a:pt x="1144" y="10648"/>
                </a:moveTo>
                <a:lnTo>
                  <a:pt x="985" y="10648"/>
                </a:lnTo>
                <a:lnTo>
                  <a:pt x="985" y="10531"/>
                </a:lnTo>
                <a:lnTo>
                  <a:pt x="1144" y="10531"/>
                </a:lnTo>
                <a:lnTo>
                  <a:pt x="1144" y="10648"/>
                </a:lnTo>
                <a:moveTo>
                  <a:pt x="879" y="10648"/>
                </a:moveTo>
                <a:lnTo>
                  <a:pt x="721" y="10648"/>
                </a:lnTo>
                <a:lnTo>
                  <a:pt x="721" y="10531"/>
                </a:lnTo>
                <a:lnTo>
                  <a:pt x="879" y="10531"/>
                </a:lnTo>
                <a:lnTo>
                  <a:pt x="879" y="10648"/>
                </a:lnTo>
                <a:moveTo>
                  <a:pt x="615" y="10648"/>
                </a:moveTo>
                <a:lnTo>
                  <a:pt x="456" y="10648"/>
                </a:lnTo>
                <a:lnTo>
                  <a:pt x="456" y="10531"/>
                </a:lnTo>
                <a:lnTo>
                  <a:pt x="615" y="10531"/>
                </a:lnTo>
                <a:lnTo>
                  <a:pt x="615" y="10648"/>
                </a:lnTo>
                <a:moveTo>
                  <a:pt x="337" y="10632"/>
                </a:moveTo>
                <a:cubicBezTo>
                  <a:pt x="277" y="10616"/>
                  <a:pt x="222" y="10589"/>
                  <a:pt x="173" y="10550"/>
                </a:cubicBezTo>
                <a:lnTo>
                  <a:pt x="245" y="10458"/>
                </a:lnTo>
                <a:cubicBezTo>
                  <a:pt x="282" y="10487"/>
                  <a:pt x="322" y="10508"/>
                  <a:pt x="367" y="10520"/>
                </a:cubicBezTo>
                <a:lnTo>
                  <a:pt x="337" y="10632"/>
                </a:lnTo>
                <a:moveTo>
                  <a:pt x="88" y="10461"/>
                </a:moveTo>
                <a:cubicBezTo>
                  <a:pt x="51" y="10410"/>
                  <a:pt x="25" y="10354"/>
                  <a:pt x="11" y="10294"/>
                </a:cubicBezTo>
                <a:lnTo>
                  <a:pt x="125" y="10268"/>
                </a:lnTo>
                <a:cubicBezTo>
                  <a:pt x="135" y="10313"/>
                  <a:pt x="154" y="10354"/>
                  <a:pt x="181" y="10392"/>
                </a:cubicBezTo>
                <a:lnTo>
                  <a:pt x="88" y="10461"/>
                </a:lnTo>
                <a:moveTo>
                  <a:pt x="0" y="10177"/>
                </a:moveTo>
                <a:lnTo>
                  <a:pt x="0" y="10018"/>
                </a:lnTo>
                <a:lnTo>
                  <a:pt x="116" y="10018"/>
                </a:lnTo>
                <a:lnTo>
                  <a:pt x="116" y="10177"/>
                </a:lnTo>
                <a:lnTo>
                  <a:pt x="0" y="10177"/>
                </a:lnTo>
                <a:moveTo>
                  <a:pt x="0" y="9912"/>
                </a:moveTo>
                <a:lnTo>
                  <a:pt x="0" y="9753"/>
                </a:lnTo>
                <a:lnTo>
                  <a:pt x="116" y="9753"/>
                </a:lnTo>
                <a:lnTo>
                  <a:pt x="116" y="9912"/>
                </a:lnTo>
                <a:lnTo>
                  <a:pt x="0" y="9912"/>
                </a:lnTo>
                <a:moveTo>
                  <a:pt x="0" y="9647"/>
                </a:moveTo>
                <a:lnTo>
                  <a:pt x="0" y="9489"/>
                </a:lnTo>
                <a:lnTo>
                  <a:pt x="116" y="9489"/>
                </a:lnTo>
                <a:lnTo>
                  <a:pt x="116" y="9647"/>
                </a:lnTo>
                <a:lnTo>
                  <a:pt x="0" y="9647"/>
                </a:lnTo>
                <a:moveTo>
                  <a:pt x="0" y="9383"/>
                </a:moveTo>
                <a:lnTo>
                  <a:pt x="0" y="9224"/>
                </a:lnTo>
                <a:lnTo>
                  <a:pt x="116" y="9224"/>
                </a:lnTo>
                <a:lnTo>
                  <a:pt x="116" y="9383"/>
                </a:lnTo>
                <a:lnTo>
                  <a:pt x="0" y="9383"/>
                </a:lnTo>
                <a:moveTo>
                  <a:pt x="0" y="9118"/>
                </a:moveTo>
                <a:lnTo>
                  <a:pt x="0" y="8959"/>
                </a:lnTo>
                <a:lnTo>
                  <a:pt x="116" y="8959"/>
                </a:lnTo>
                <a:lnTo>
                  <a:pt x="116" y="9118"/>
                </a:lnTo>
                <a:lnTo>
                  <a:pt x="0" y="9118"/>
                </a:lnTo>
                <a:moveTo>
                  <a:pt x="0" y="8853"/>
                </a:moveTo>
                <a:lnTo>
                  <a:pt x="0" y="8695"/>
                </a:lnTo>
                <a:lnTo>
                  <a:pt x="116" y="8695"/>
                </a:lnTo>
                <a:lnTo>
                  <a:pt x="116" y="8853"/>
                </a:lnTo>
                <a:lnTo>
                  <a:pt x="0" y="8853"/>
                </a:lnTo>
                <a:moveTo>
                  <a:pt x="0" y="8589"/>
                </a:moveTo>
                <a:lnTo>
                  <a:pt x="0" y="8430"/>
                </a:lnTo>
                <a:lnTo>
                  <a:pt x="116" y="8430"/>
                </a:lnTo>
                <a:lnTo>
                  <a:pt x="116" y="8589"/>
                </a:lnTo>
                <a:lnTo>
                  <a:pt x="0" y="8589"/>
                </a:lnTo>
                <a:moveTo>
                  <a:pt x="0" y="8324"/>
                </a:moveTo>
                <a:lnTo>
                  <a:pt x="0" y="8165"/>
                </a:lnTo>
                <a:lnTo>
                  <a:pt x="116" y="8165"/>
                </a:lnTo>
                <a:lnTo>
                  <a:pt x="116" y="8324"/>
                </a:lnTo>
                <a:lnTo>
                  <a:pt x="0" y="8324"/>
                </a:lnTo>
                <a:moveTo>
                  <a:pt x="0" y="8059"/>
                </a:moveTo>
                <a:lnTo>
                  <a:pt x="0" y="7900"/>
                </a:lnTo>
                <a:lnTo>
                  <a:pt x="116" y="7900"/>
                </a:lnTo>
                <a:lnTo>
                  <a:pt x="116" y="8059"/>
                </a:lnTo>
                <a:lnTo>
                  <a:pt x="0" y="8059"/>
                </a:lnTo>
                <a:moveTo>
                  <a:pt x="0" y="7794"/>
                </a:moveTo>
                <a:lnTo>
                  <a:pt x="0" y="7636"/>
                </a:lnTo>
                <a:lnTo>
                  <a:pt x="116" y="7636"/>
                </a:lnTo>
                <a:lnTo>
                  <a:pt x="116" y="7794"/>
                </a:lnTo>
                <a:lnTo>
                  <a:pt x="0" y="7794"/>
                </a:lnTo>
                <a:moveTo>
                  <a:pt x="0" y="7530"/>
                </a:moveTo>
                <a:lnTo>
                  <a:pt x="0" y="7371"/>
                </a:lnTo>
                <a:lnTo>
                  <a:pt x="116" y="7371"/>
                </a:lnTo>
                <a:lnTo>
                  <a:pt x="116" y="7530"/>
                </a:lnTo>
                <a:lnTo>
                  <a:pt x="0" y="7530"/>
                </a:lnTo>
                <a:moveTo>
                  <a:pt x="0" y="7265"/>
                </a:moveTo>
                <a:lnTo>
                  <a:pt x="0" y="7106"/>
                </a:lnTo>
                <a:lnTo>
                  <a:pt x="116" y="7106"/>
                </a:lnTo>
                <a:lnTo>
                  <a:pt x="116" y="7265"/>
                </a:lnTo>
                <a:lnTo>
                  <a:pt x="0" y="7265"/>
                </a:lnTo>
                <a:moveTo>
                  <a:pt x="0" y="7000"/>
                </a:moveTo>
                <a:lnTo>
                  <a:pt x="0" y="6841"/>
                </a:lnTo>
                <a:lnTo>
                  <a:pt x="116" y="6841"/>
                </a:lnTo>
                <a:lnTo>
                  <a:pt x="116" y="7000"/>
                </a:lnTo>
                <a:lnTo>
                  <a:pt x="0" y="7000"/>
                </a:lnTo>
                <a:moveTo>
                  <a:pt x="0" y="6736"/>
                </a:moveTo>
                <a:lnTo>
                  <a:pt x="0" y="6577"/>
                </a:lnTo>
                <a:lnTo>
                  <a:pt x="116" y="6577"/>
                </a:lnTo>
                <a:lnTo>
                  <a:pt x="116" y="6736"/>
                </a:lnTo>
                <a:lnTo>
                  <a:pt x="0" y="6736"/>
                </a:lnTo>
                <a:moveTo>
                  <a:pt x="0" y="6471"/>
                </a:moveTo>
                <a:lnTo>
                  <a:pt x="0" y="6312"/>
                </a:lnTo>
                <a:lnTo>
                  <a:pt x="116" y="6312"/>
                </a:lnTo>
                <a:lnTo>
                  <a:pt x="116" y="6471"/>
                </a:lnTo>
                <a:lnTo>
                  <a:pt x="0" y="6471"/>
                </a:lnTo>
                <a:moveTo>
                  <a:pt x="0" y="6206"/>
                </a:moveTo>
                <a:lnTo>
                  <a:pt x="0" y="6047"/>
                </a:lnTo>
                <a:lnTo>
                  <a:pt x="116" y="6047"/>
                </a:lnTo>
                <a:lnTo>
                  <a:pt x="116" y="6206"/>
                </a:lnTo>
                <a:lnTo>
                  <a:pt x="0" y="6206"/>
                </a:lnTo>
                <a:moveTo>
                  <a:pt x="0" y="5941"/>
                </a:moveTo>
                <a:lnTo>
                  <a:pt x="0" y="5783"/>
                </a:lnTo>
                <a:lnTo>
                  <a:pt x="116" y="5783"/>
                </a:lnTo>
                <a:lnTo>
                  <a:pt x="116" y="5941"/>
                </a:lnTo>
                <a:lnTo>
                  <a:pt x="0" y="5941"/>
                </a:lnTo>
                <a:moveTo>
                  <a:pt x="0" y="5677"/>
                </a:moveTo>
                <a:lnTo>
                  <a:pt x="0" y="5518"/>
                </a:lnTo>
                <a:lnTo>
                  <a:pt x="116" y="5518"/>
                </a:lnTo>
                <a:lnTo>
                  <a:pt x="116" y="5677"/>
                </a:lnTo>
                <a:lnTo>
                  <a:pt x="0" y="5677"/>
                </a:lnTo>
                <a:moveTo>
                  <a:pt x="0" y="5412"/>
                </a:moveTo>
                <a:lnTo>
                  <a:pt x="0" y="5253"/>
                </a:lnTo>
                <a:lnTo>
                  <a:pt x="116" y="5253"/>
                </a:lnTo>
                <a:lnTo>
                  <a:pt x="116" y="5412"/>
                </a:lnTo>
                <a:lnTo>
                  <a:pt x="0" y="5412"/>
                </a:lnTo>
                <a:moveTo>
                  <a:pt x="0" y="5147"/>
                </a:moveTo>
                <a:lnTo>
                  <a:pt x="0" y="4988"/>
                </a:lnTo>
                <a:lnTo>
                  <a:pt x="116" y="4988"/>
                </a:lnTo>
                <a:lnTo>
                  <a:pt x="116" y="5147"/>
                </a:lnTo>
                <a:lnTo>
                  <a:pt x="0" y="5147"/>
                </a:lnTo>
                <a:moveTo>
                  <a:pt x="0" y="4882"/>
                </a:moveTo>
                <a:lnTo>
                  <a:pt x="0" y="4724"/>
                </a:lnTo>
                <a:lnTo>
                  <a:pt x="116" y="4724"/>
                </a:lnTo>
                <a:lnTo>
                  <a:pt x="116" y="4882"/>
                </a:lnTo>
                <a:lnTo>
                  <a:pt x="0" y="4882"/>
                </a:lnTo>
                <a:moveTo>
                  <a:pt x="0" y="4618"/>
                </a:moveTo>
                <a:lnTo>
                  <a:pt x="0" y="4459"/>
                </a:lnTo>
                <a:lnTo>
                  <a:pt x="116" y="4459"/>
                </a:lnTo>
                <a:lnTo>
                  <a:pt x="116" y="4618"/>
                </a:lnTo>
                <a:lnTo>
                  <a:pt x="0" y="4618"/>
                </a:lnTo>
                <a:moveTo>
                  <a:pt x="0" y="4353"/>
                </a:moveTo>
                <a:lnTo>
                  <a:pt x="0" y="4194"/>
                </a:lnTo>
                <a:lnTo>
                  <a:pt x="116" y="4194"/>
                </a:lnTo>
                <a:lnTo>
                  <a:pt x="116" y="4353"/>
                </a:lnTo>
                <a:lnTo>
                  <a:pt x="0" y="4353"/>
                </a:lnTo>
                <a:moveTo>
                  <a:pt x="0" y="4088"/>
                </a:moveTo>
                <a:lnTo>
                  <a:pt x="0" y="3930"/>
                </a:lnTo>
                <a:lnTo>
                  <a:pt x="116" y="3930"/>
                </a:lnTo>
                <a:lnTo>
                  <a:pt x="116" y="4088"/>
                </a:lnTo>
                <a:lnTo>
                  <a:pt x="0" y="4088"/>
                </a:lnTo>
                <a:moveTo>
                  <a:pt x="0" y="3824"/>
                </a:moveTo>
                <a:lnTo>
                  <a:pt x="0" y="3665"/>
                </a:lnTo>
                <a:lnTo>
                  <a:pt x="116" y="3665"/>
                </a:lnTo>
                <a:lnTo>
                  <a:pt x="116" y="3824"/>
                </a:lnTo>
                <a:lnTo>
                  <a:pt x="0" y="3824"/>
                </a:lnTo>
                <a:moveTo>
                  <a:pt x="0" y="3559"/>
                </a:moveTo>
                <a:lnTo>
                  <a:pt x="0" y="3400"/>
                </a:lnTo>
                <a:lnTo>
                  <a:pt x="116" y="3400"/>
                </a:lnTo>
                <a:lnTo>
                  <a:pt x="116" y="3559"/>
                </a:lnTo>
                <a:lnTo>
                  <a:pt x="0" y="3559"/>
                </a:lnTo>
                <a:moveTo>
                  <a:pt x="0" y="3294"/>
                </a:moveTo>
                <a:lnTo>
                  <a:pt x="0" y="3135"/>
                </a:lnTo>
                <a:lnTo>
                  <a:pt x="116" y="3135"/>
                </a:lnTo>
                <a:lnTo>
                  <a:pt x="116" y="3294"/>
                </a:lnTo>
                <a:lnTo>
                  <a:pt x="0" y="3294"/>
                </a:lnTo>
                <a:moveTo>
                  <a:pt x="0" y="3029"/>
                </a:moveTo>
                <a:lnTo>
                  <a:pt x="0" y="2871"/>
                </a:lnTo>
                <a:lnTo>
                  <a:pt x="116" y="2871"/>
                </a:lnTo>
                <a:lnTo>
                  <a:pt x="116" y="3029"/>
                </a:lnTo>
                <a:lnTo>
                  <a:pt x="0" y="3029"/>
                </a:lnTo>
                <a:moveTo>
                  <a:pt x="0" y="2765"/>
                </a:moveTo>
                <a:lnTo>
                  <a:pt x="0" y="2606"/>
                </a:lnTo>
                <a:lnTo>
                  <a:pt x="116" y="2606"/>
                </a:lnTo>
                <a:lnTo>
                  <a:pt x="116" y="2765"/>
                </a:lnTo>
                <a:lnTo>
                  <a:pt x="0" y="2765"/>
                </a:lnTo>
                <a:moveTo>
                  <a:pt x="0" y="2500"/>
                </a:moveTo>
                <a:lnTo>
                  <a:pt x="0" y="2341"/>
                </a:lnTo>
                <a:lnTo>
                  <a:pt x="116" y="2341"/>
                </a:lnTo>
                <a:lnTo>
                  <a:pt x="116" y="2500"/>
                </a:lnTo>
                <a:lnTo>
                  <a:pt x="0" y="2500"/>
                </a:lnTo>
                <a:moveTo>
                  <a:pt x="0" y="2235"/>
                </a:moveTo>
                <a:lnTo>
                  <a:pt x="0" y="2076"/>
                </a:lnTo>
                <a:lnTo>
                  <a:pt x="116" y="2076"/>
                </a:lnTo>
                <a:lnTo>
                  <a:pt x="116" y="2235"/>
                </a:lnTo>
                <a:lnTo>
                  <a:pt x="0" y="2235"/>
                </a:lnTo>
                <a:moveTo>
                  <a:pt x="0" y="1971"/>
                </a:moveTo>
                <a:lnTo>
                  <a:pt x="0" y="1812"/>
                </a:lnTo>
                <a:lnTo>
                  <a:pt x="116" y="1812"/>
                </a:lnTo>
                <a:lnTo>
                  <a:pt x="116" y="1971"/>
                </a:lnTo>
                <a:lnTo>
                  <a:pt x="0" y="1971"/>
                </a:lnTo>
                <a:moveTo>
                  <a:pt x="0" y="1706"/>
                </a:moveTo>
                <a:lnTo>
                  <a:pt x="0" y="1547"/>
                </a:lnTo>
                <a:lnTo>
                  <a:pt x="116" y="1547"/>
                </a:lnTo>
                <a:lnTo>
                  <a:pt x="116" y="1706"/>
                </a:lnTo>
                <a:lnTo>
                  <a:pt x="0" y="1706"/>
                </a:lnTo>
                <a:moveTo>
                  <a:pt x="0" y="1441"/>
                </a:moveTo>
                <a:lnTo>
                  <a:pt x="0" y="1282"/>
                </a:lnTo>
                <a:lnTo>
                  <a:pt x="116" y="1282"/>
                </a:lnTo>
                <a:lnTo>
                  <a:pt x="116" y="1441"/>
                </a:lnTo>
                <a:lnTo>
                  <a:pt x="0" y="1441"/>
                </a:lnTo>
                <a:moveTo>
                  <a:pt x="0" y="1176"/>
                </a:moveTo>
                <a:lnTo>
                  <a:pt x="0" y="1018"/>
                </a:lnTo>
                <a:lnTo>
                  <a:pt x="116" y="1018"/>
                </a:lnTo>
                <a:lnTo>
                  <a:pt x="116" y="1176"/>
                </a:lnTo>
                <a:lnTo>
                  <a:pt x="0" y="1176"/>
                </a:lnTo>
                <a:moveTo>
                  <a:pt x="0" y="912"/>
                </a:moveTo>
                <a:lnTo>
                  <a:pt x="0" y="753"/>
                </a:lnTo>
                <a:lnTo>
                  <a:pt x="116" y="753"/>
                </a:lnTo>
                <a:lnTo>
                  <a:pt x="116" y="912"/>
                </a:lnTo>
                <a:lnTo>
                  <a:pt x="0" y="912"/>
                </a:lnTo>
                <a:moveTo>
                  <a:pt x="0" y="647"/>
                </a:moveTo>
                <a:lnTo>
                  <a:pt x="0" y="488"/>
                </a:lnTo>
                <a:lnTo>
                  <a:pt x="116" y="488"/>
                </a:lnTo>
                <a:lnTo>
                  <a:pt x="116" y="647"/>
                </a:lnTo>
                <a:lnTo>
                  <a:pt x="0" y="647"/>
                </a:lnTo>
                <a:moveTo>
                  <a:pt x="7" y="374"/>
                </a:moveTo>
                <a:cubicBezTo>
                  <a:pt x="18" y="312"/>
                  <a:pt x="41" y="256"/>
                  <a:pt x="76" y="204"/>
                </a:cubicBezTo>
                <a:lnTo>
                  <a:pt x="173" y="268"/>
                </a:lnTo>
                <a:cubicBezTo>
                  <a:pt x="147" y="307"/>
                  <a:pt x="130" y="349"/>
                  <a:pt x="122" y="395"/>
                </a:cubicBezTo>
                <a:lnTo>
                  <a:pt x="7" y="374"/>
                </a:lnTo>
                <a:moveTo>
                  <a:pt x="157" y="111"/>
                </a:moveTo>
                <a:cubicBezTo>
                  <a:pt x="204" y="70"/>
                  <a:pt x="257" y="40"/>
                  <a:pt x="317" y="22"/>
                </a:cubicBezTo>
                <a:lnTo>
                  <a:pt x="352" y="132"/>
                </a:lnTo>
                <a:cubicBezTo>
                  <a:pt x="308" y="147"/>
                  <a:pt x="268" y="169"/>
                  <a:pt x="233" y="199"/>
                </a:cubicBezTo>
                <a:lnTo>
                  <a:pt x="157" y="111"/>
                </a:lnTo>
                <a:moveTo>
                  <a:pt x="436" y="0"/>
                </a:moveTo>
                <a:cubicBezTo>
                  <a:pt x="443" y="0"/>
                  <a:pt x="449" y="0"/>
                  <a:pt x="455" y="0"/>
                </a:cubicBezTo>
                <a:lnTo>
                  <a:pt x="614" y="0"/>
                </a:lnTo>
                <a:lnTo>
                  <a:pt x="614" y="116"/>
                </a:lnTo>
                <a:lnTo>
                  <a:pt x="455" y="116"/>
                </a:lnTo>
                <a:cubicBezTo>
                  <a:pt x="450" y="116"/>
                  <a:pt x="446" y="117"/>
                  <a:pt x="441" y="117"/>
                </a:cubicBezTo>
                <a:lnTo>
                  <a:pt x="436" y="0"/>
                </a:ln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08" name="图片 107" descr="D:\EmbededCoding\biye\project\my_beshe\调研表示例图-.png调研表示例图-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75310" y="2132965"/>
            <a:ext cx="5170805" cy="350583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任意多边形 108"/>
          <p:cNvSpPr/>
          <p:nvPr/>
        </p:nvSpPr>
        <p:spPr>
          <a:xfrm>
            <a:off x="6324480" y="2543040"/>
            <a:ext cx="167040" cy="190800"/>
          </a:xfrm>
          <a:custGeom>
            <a:avLst/>
            <a:gdLst/>
            <a:ahLst/>
            <a:cxnLst/>
            <a:rect l="0" t="0" r="r" b="b"/>
            <a:pathLst>
              <a:path w="464" h="530">
                <a:moveTo>
                  <a:pt x="66" y="33"/>
                </a:moveTo>
                <a:cubicBezTo>
                  <a:pt x="66" y="15"/>
                  <a:pt x="51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lnTo>
                  <a:pt x="0" y="66"/>
                </a:lnTo>
                <a:lnTo>
                  <a:pt x="0" y="381"/>
                </a:lnTo>
                <a:lnTo>
                  <a:pt x="0" y="497"/>
                </a:lnTo>
                <a:cubicBezTo>
                  <a:pt x="0" y="515"/>
                  <a:pt x="15" y="530"/>
                  <a:pt x="33" y="530"/>
                </a:cubicBezTo>
                <a:cubicBezTo>
                  <a:pt x="51" y="530"/>
                  <a:pt x="66" y="515"/>
                  <a:pt x="66" y="497"/>
                </a:cubicBezTo>
                <a:lnTo>
                  <a:pt x="66" y="365"/>
                </a:lnTo>
                <a:lnTo>
                  <a:pt x="132" y="348"/>
                </a:lnTo>
                <a:cubicBezTo>
                  <a:pt x="175" y="337"/>
                  <a:pt x="220" y="342"/>
                  <a:pt x="260" y="362"/>
                </a:cubicBezTo>
                <a:cubicBezTo>
                  <a:pt x="306" y="385"/>
                  <a:pt x="359" y="388"/>
                  <a:pt x="406" y="370"/>
                </a:cubicBezTo>
                <a:lnTo>
                  <a:pt x="442" y="356"/>
                </a:lnTo>
                <a:cubicBezTo>
                  <a:pt x="455" y="351"/>
                  <a:pt x="464" y="339"/>
                  <a:pt x="464" y="325"/>
                </a:cubicBezTo>
                <a:lnTo>
                  <a:pt x="464" y="68"/>
                </a:lnTo>
                <a:cubicBezTo>
                  <a:pt x="464" y="44"/>
                  <a:pt x="439" y="29"/>
                  <a:pt x="418" y="39"/>
                </a:cubicBezTo>
                <a:lnTo>
                  <a:pt x="408" y="44"/>
                </a:lnTo>
                <a:cubicBezTo>
                  <a:pt x="360" y="68"/>
                  <a:pt x="303" y="68"/>
                  <a:pt x="255" y="44"/>
                </a:cubicBezTo>
                <a:cubicBezTo>
                  <a:pt x="218" y="26"/>
                  <a:pt x="177" y="22"/>
                  <a:pt x="137" y="32"/>
                </a:cubicBezTo>
                <a:lnTo>
                  <a:pt x="66" y="49"/>
                </a:lnTo>
                <a:lnTo>
                  <a:pt x="66" y="33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643800" y="2471040"/>
            <a:ext cx="5238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国内研究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：侧重传感器网络部署、嵌入式开发、云平台分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643800" y="2785320"/>
            <a:ext cx="5105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析，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因高性能低功耗广泛应用，但存在功能单一、协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2" name="任意多边形 111"/>
          <p:cNvSpPr/>
          <p:nvPr/>
        </p:nvSpPr>
        <p:spPr>
          <a:xfrm>
            <a:off x="6324480" y="369540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365" y="266"/>
                </a:moveTo>
                <a:cubicBezTo>
                  <a:pt x="365" y="289"/>
                  <a:pt x="363" y="311"/>
                  <a:pt x="361" y="332"/>
                </a:cubicBezTo>
                <a:lnTo>
                  <a:pt x="170" y="332"/>
                </a:lnTo>
                <a:cubicBezTo>
                  <a:pt x="167" y="311"/>
                  <a:pt x="166" y="289"/>
                  <a:pt x="166" y="266"/>
                </a:cubicBezTo>
                <a:cubicBezTo>
                  <a:pt x="166" y="243"/>
                  <a:pt x="168" y="221"/>
                  <a:pt x="170" y="200"/>
                </a:cubicBezTo>
                <a:lnTo>
                  <a:pt x="361" y="200"/>
                </a:lnTo>
                <a:cubicBezTo>
                  <a:pt x="363" y="221"/>
                  <a:pt x="365" y="243"/>
                  <a:pt x="365" y="266"/>
                </a:cubicBezTo>
                <a:moveTo>
                  <a:pt x="394" y="200"/>
                </a:moveTo>
                <a:lnTo>
                  <a:pt x="522" y="200"/>
                </a:lnTo>
                <a:cubicBezTo>
                  <a:pt x="527" y="221"/>
                  <a:pt x="530" y="243"/>
                  <a:pt x="530" y="266"/>
                </a:cubicBezTo>
                <a:cubicBezTo>
                  <a:pt x="530" y="289"/>
                  <a:pt x="527" y="311"/>
                  <a:pt x="522" y="332"/>
                </a:cubicBezTo>
                <a:lnTo>
                  <a:pt x="394" y="332"/>
                </a:lnTo>
                <a:cubicBezTo>
                  <a:pt x="397" y="311"/>
                  <a:pt x="398" y="289"/>
                  <a:pt x="398" y="266"/>
                </a:cubicBezTo>
                <a:cubicBezTo>
                  <a:pt x="398" y="243"/>
                  <a:pt x="397" y="221"/>
                  <a:pt x="394" y="200"/>
                </a:cubicBezTo>
                <a:moveTo>
                  <a:pt x="511" y="167"/>
                </a:moveTo>
                <a:lnTo>
                  <a:pt x="390" y="167"/>
                </a:lnTo>
                <a:cubicBezTo>
                  <a:pt x="380" y="101"/>
                  <a:pt x="359" y="44"/>
                  <a:pt x="333" y="9"/>
                </a:cubicBezTo>
                <a:cubicBezTo>
                  <a:pt x="414" y="30"/>
                  <a:pt x="480" y="90"/>
                  <a:pt x="511" y="167"/>
                </a:cubicBezTo>
                <a:moveTo>
                  <a:pt x="357" y="167"/>
                </a:moveTo>
                <a:lnTo>
                  <a:pt x="174" y="167"/>
                </a:lnTo>
                <a:cubicBezTo>
                  <a:pt x="180" y="129"/>
                  <a:pt x="190" y="96"/>
                  <a:pt x="202" y="69"/>
                </a:cubicBezTo>
                <a:cubicBezTo>
                  <a:pt x="213" y="43"/>
                  <a:pt x="225" y="26"/>
                  <a:pt x="237" y="15"/>
                </a:cubicBezTo>
                <a:cubicBezTo>
                  <a:pt x="248" y="4"/>
                  <a:pt x="258" y="0"/>
                  <a:pt x="265" y="0"/>
                </a:cubicBezTo>
                <a:cubicBezTo>
                  <a:pt x="273" y="0"/>
                  <a:pt x="283" y="4"/>
                  <a:pt x="294" y="15"/>
                </a:cubicBezTo>
                <a:cubicBezTo>
                  <a:pt x="306" y="26"/>
                  <a:pt x="318" y="43"/>
                  <a:pt x="329" y="69"/>
                </a:cubicBezTo>
                <a:cubicBezTo>
                  <a:pt x="341" y="96"/>
                  <a:pt x="350" y="129"/>
                  <a:pt x="357" y="167"/>
                </a:cubicBezTo>
                <a:moveTo>
                  <a:pt x="140" y="167"/>
                </a:moveTo>
                <a:lnTo>
                  <a:pt x="19" y="167"/>
                </a:lnTo>
                <a:cubicBezTo>
                  <a:pt x="50" y="90"/>
                  <a:pt x="116" y="30"/>
                  <a:pt x="198" y="9"/>
                </a:cubicBezTo>
                <a:cubicBezTo>
                  <a:pt x="171" y="44"/>
                  <a:pt x="150" y="101"/>
                  <a:pt x="140" y="167"/>
                </a:cubicBezTo>
                <a:moveTo>
                  <a:pt x="8" y="200"/>
                </a:moveTo>
                <a:lnTo>
                  <a:pt x="135" y="200"/>
                </a:lnTo>
                <a:cubicBezTo>
                  <a:pt x="133" y="221"/>
                  <a:pt x="132" y="243"/>
                  <a:pt x="132" y="266"/>
                </a:cubicBezTo>
                <a:cubicBezTo>
                  <a:pt x="132" y="289"/>
                  <a:pt x="133" y="311"/>
                  <a:pt x="135" y="332"/>
                </a:cubicBezTo>
                <a:lnTo>
                  <a:pt x="8" y="332"/>
                </a:lnTo>
                <a:cubicBezTo>
                  <a:pt x="3" y="311"/>
                  <a:pt x="0" y="289"/>
                  <a:pt x="0" y="266"/>
                </a:cubicBezTo>
                <a:cubicBezTo>
                  <a:pt x="0" y="243"/>
                  <a:pt x="3" y="221"/>
                  <a:pt x="8" y="200"/>
                </a:cubicBezTo>
                <a:moveTo>
                  <a:pt x="202" y="463"/>
                </a:moveTo>
                <a:cubicBezTo>
                  <a:pt x="190" y="436"/>
                  <a:pt x="180" y="403"/>
                  <a:pt x="174" y="365"/>
                </a:cubicBezTo>
                <a:lnTo>
                  <a:pt x="357" y="365"/>
                </a:lnTo>
                <a:cubicBezTo>
                  <a:pt x="350" y="403"/>
                  <a:pt x="341" y="436"/>
                  <a:pt x="329" y="463"/>
                </a:cubicBezTo>
                <a:cubicBezTo>
                  <a:pt x="318" y="487"/>
                  <a:pt x="306" y="505"/>
                  <a:pt x="294" y="516"/>
                </a:cubicBezTo>
                <a:cubicBezTo>
                  <a:pt x="283" y="527"/>
                  <a:pt x="273" y="530"/>
                  <a:pt x="265" y="530"/>
                </a:cubicBezTo>
                <a:cubicBezTo>
                  <a:pt x="258" y="530"/>
                  <a:pt x="248" y="527"/>
                  <a:pt x="237" y="516"/>
                </a:cubicBezTo>
                <a:cubicBezTo>
                  <a:pt x="225" y="505"/>
                  <a:pt x="213" y="487"/>
                  <a:pt x="202" y="463"/>
                </a:cubicBezTo>
                <a:moveTo>
                  <a:pt x="140" y="365"/>
                </a:moveTo>
                <a:cubicBezTo>
                  <a:pt x="150" y="431"/>
                  <a:pt x="171" y="486"/>
                  <a:pt x="198" y="522"/>
                </a:cubicBezTo>
                <a:cubicBezTo>
                  <a:pt x="116" y="500"/>
                  <a:pt x="50" y="442"/>
                  <a:pt x="19" y="365"/>
                </a:cubicBezTo>
                <a:lnTo>
                  <a:pt x="140" y="365"/>
                </a:lnTo>
                <a:moveTo>
                  <a:pt x="511" y="365"/>
                </a:moveTo>
                <a:cubicBezTo>
                  <a:pt x="480" y="442"/>
                  <a:pt x="414" y="500"/>
                  <a:pt x="333" y="522"/>
                </a:cubicBezTo>
                <a:cubicBezTo>
                  <a:pt x="359" y="486"/>
                  <a:pt x="380" y="431"/>
                  <a:pt x="390" y="365"/>
                </a:cubicBezTo>
                <a:lnTo>
                  <a:pt x="511" y="365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643800" y="3090240"/>
            <a:ext cx="14668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议碎片化问题。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667560" y="3633120"/>
            <a:ext cx="5448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国外研究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：起步早，技术体系完善，聚焦多传感器融合、机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5" name="任意多边形 114"/>
          <p:cNvSpPr/>
          <p:nvPr/>
        </p:nvSpPr>
        <p:spPr>
          <a:xfrm>
            <a:off x="6330240" y="4543200"/>
            <a:ext cx="131400" cy="190800"/>
          </a:xfrm>
          <a:custGeom>
            <a:avLst/>
            <a:gdLst/>
            <a:ahLst/>
            <a:cxnLst/>
            <a:rect l="0" t="0" r="r" b="b"/>
            <a:pathLst>
              <a:path w="365" h="530">
                <a:moveTo>
                  <a:pt x="266" y="398"/>
                </a:moveTo>
                <a:cubicBezTo>
                  <a:pt x="276" y="365"/>
                  <a:pt x="296" y="336"/>
                  <a:pt x="317" y="308"/>
                </a:cubicBezTo>
                <a:cubicBezTo>
                  <a:pt x="322" y="301"/>
                  <a:pt x="328" y="293"/>
                  <a:pt x="333" y="286"/>
                </a:cubicBezTo>
                <a:cubicBezTo>
                  <a:pt x="353" y="256"/>
                  <a:pt x="365" y="221"/>
                  <a:pt x="365" y="182"/>
                </a:cubicBezTo>
                <a:cubicBezTo>
                  <a:pt x="365" y="82"/>
                  <a:pt x="284" y="0"/>
                  <a:pt x="183" y="0"/>
                </a:cubicBezTo>
                <a:cubicBezTo>
                  <a:pt x="83" y="0"/>
                  <a:pt x="0" y="82"/>
                  <a:pt x="0" y="182"/>
                </a:cubicBezTo>
                <a:cubicBezTo>
                  <a:pt x="0" y="221"/>
                  <a:pt x="12" y="256"/>
                  <a:pt x="34" y="286"/>
                </a:cubicBezTo>
                <a:cubicBezTo>
                  <a:pt x="39" y="293"/>
                  <a:pt x="44" y="300"/>
                  <a:pt x="50" y="308"/>
                </a:cubicBezTo>
                <a:cubicBezTo>
                  <a:pt x="70" y="336"/>
                  <a:pt x="91" y="365"/>
                  <a:pt x="101" y="398"/>
                </a:cubicBezTo>
                <a:lnTo>
                  <a:pt x="266" y="398"/>
                </a:lnTo>
                <a:moveTo>
                  <a:pt x="183" y="530"/>
                </a:moveTo>
                <a:cubicBezTo>
                  <a:pt x="229" y="530"/>
                  <a:pt x="266" y="493"/>
                  <a:pt x="266" y="448"/>
                </a:cubicBezTo>
                <a:lnTo>
                  <a:pt x="266" y="431"/>
                </a:lnTo>
                <a:lnTo>
                  <a:pt x="101" y="431"/>
                </a:lnTo>
                <a:lnTo>
                  <a:pt x="101" y="448"/>
                </a:lnTo>
                <a:cubicBezTo>
                  <a:pt x="101" y="493"/>
                  <a:pt x="138" y="530"/>
                  <a:pt x="183" y="530"/>
                </a:cubicBezTo>
                <a:moveTo>
                  <a:pt x="101" y="182"/>
                </a:moveTo>
                <a:cubicBezTo>
                  <a:pt x="101" y="191"/>
                  <a:pt x="93" y="199"/>
                  <a:pt x="84" y="199"/>
                </a:cubicBezTo>
                <a:cubicBezTo>
                  <a:pt x="75" y="199"/>
                  <a:pt x="68" y="191"/>
                  <a:pt x="68" y="182"/>
                </a:cubicBezTo>
                <a:cubicBezTo>
                  <a:pt x="68" y="118"/>
                  <a:pt x="119" y="66"/>
                  <a:pt x="183" y="66"/>
                </a:cubicBezTo>
                <a:cubicBezTo>
                  <a:pt x="192" y="66"/>
                  <a:pt x="200" y="74"/>
                  <a:pt x="200" y="83"/>
                </a:cubicBezTo>
                <a:cubicBezTo>
                  <a:pt x="200" y="92"/>
                  <a:pt x="192" y="99"/>
                  <a:pt x="183" y="99"/>
                </a:cubicBezTo>
                <a:cubicBezTo>
                  <a:pt x="138" y="99"/>
                  <a:pt x="101" y="136"/>
                  <a:pt x="101" y="182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667560" y="3938040"/>
            <a:ext cx="50292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器学习预测，但系统成本高，中小型楼宇适用性有限。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620040" y="4480920"/>
            <a:ext cx="51244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项目创新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：通过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Modbus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标准化接口、边缘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AI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决策与五层架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620040" y="4785840"/>
            <a:ext cx="52006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构，弥补“监测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分析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控制”闭环缺失、扩展困难、云端延迟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任意多边形 119"/>
          <p:cNvSpPr/>
          <p:nvPr/>
        </p:nvSpPr>
        <p:spPr>
          <a:xfrm>
            <a:off x="6095880" y="6819840"/>
            <a:ext cx="6096240" cy="38160"/>
          </a:xfrm>
          <a:custGeom>
            <a:avLst/>
            <a:gdLst/>
            <a:ahLst/>
            <a:cxnLst/>
            <a:rect l="0" t="0" r="r" b="b"/>
            <a:pathLst>
              <a:path w="16934" h="106">
                <a:moveTo>
                  <a:pt x="0" y="0"/>
                </a:moveTo>
                <a:lnTo>
                  <a:pt x="16934" y="0"/>
                </a:lnTo>
                <a:lnTo>
                  <a:pt x="16934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456840" y="647640"/>
            <a:ext cx="610200" cy="38160"/>
          </a:xfrm>
          <a:custGeom>
            <a:avLst/>
            <a:gdLst/>
            <a:ahLst/>
            <a:cxnLst/>
            <a:rect l="0" t="0" r="r" b="b"/>
            <a:pathLst>
              <a:path w="1695" h="106">
                <a:moveTo>
                  <a:pt x="0" y="54"/>
                </a:moveTo>
                <a:cubicBezTo>
                  <a:pt x="0" y="47"/>
                  <a:pt x="2" y="40"/>
                  <a:pt x="5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1"/>
                  <a:pt x="1662" y="4"/>
                </a:cubicBezTo>
                <a:cubicBezTo>
                  <a:pt x="1669" y="6"/>
                  <a:pt x="1674" y="10"/>
                  <a:pt x="1679" y="15"/>
                </a:cubicBezTo>
                <a:cubicBezTo>
                  <a:pt x="1684" y="20"/>
                  <a:pt x="1688" y="26"/>
                  <a:pt x="1691" y="32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7"/>
                  <a:pt x="1691" y="74"/>
                </a:cubicBezTo>
                <a:cubicBezTo>
                  <a:pt x="1688" y="80"/>
                  <a:pt x="1684" y="86"/>
                  <a:pt x="1679" y="91"/>
                </a:cubicBezTo>
                <a:cubicBezTo>
                  <a:pt x="1674" y="96"/>
                  <a:pt x="1669" y="100"/>
                  <a:pt x="1662" y="102"/>
                </a:cubicBezTo>
                <a:cubicBezTo>
                  <a:pt x="1656" y="105"/>
                  <a:pt x="1649" y="106"/>
                  <a:pt x="1642" y="106"/>
                </a:cubicBezTo>
                <a:lnTo>
                  <a:pt x="53" y="106"/>
                </a:lnTo>
                <a:cubicBezTo>
                  <a:pt x="46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2" y="67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620040" y="5100120"/>
            <a:ext cx="533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短板。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57200" y="258840"/>
            <a:ext cx="2420302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25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国内外研究现状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任意多边形 1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任意多边形 12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" name="任意多边形 129"/>
          <p:cNvSpPr/>
          <p:nvPr/>
        </p:nvSpPr>
        <p:spPr>
          <a:xfrm>
            <a:off x="456840" y="952200"/>
            <a:ext cx="610200" cy="38520"/>
          </a:xfrm>
          <a:custGeom>
            <a:avLst/>
            <a:gdLst/>
            <a:ahLst/>
            <a:cxnLst/>
            <a:rect l="0" t="0" r="r" b="b"/>
            <a:pathLst>
              <a:path w="1695" h="107">
                <a:moveTo>
                  <a:pt x="0" y="54"/>
                </a:moveTo>
                <a:cubicBezTo>
                  <a:pt x="0" y="47"/>
                  <a:pt x="2" y="40"/>
                  <a:pt x="5" y="34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2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2"/>
                  <a:pt x="1662" y="4"/>
                </a:cubicBezTo>
                <a:cubicBezTo>
                  <a:pt x="1669" y="7"/>
                  <a:pt x="1674" y="11"/>
                  <a:pt x="1679" y="16"/>
                </a:cubicBezTo>
                <a:cubicBezTo>
                  <a:pt x="1684" y="21"/>
                  <a:pt x="1688" y="27"/>
                  <a:pt x="1691" y="34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8"/>
                  <a:pt x="1691" y="74"/>
                </a:cubicBezTo>
                <a:cubicBezTo>
                  <a:pt x="1688" y="81"/>
                  <a:pt x="1684" y="87"/>
                  <a:pt x="1679" y="92"/>
                </a:cubicBezTo>
                <a:cubicBezTo>
                  <a:pt x="1674" y="97"/>
                  <a:pt x="1669" y="100"/>
                  <a:pt x="1662" y="103"/>
                </a:cubicBezTo>
                <a:cubicBezTo>
                  <a:pt x="1656" y="106"/>
                  <a:pt x="1649" y="107"/>
                  <a:pt x="1642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0"/>
                  <a:pt x="21" y="97"/>
                  <a:pt x="16" y="92"/>
                </a:cubicBezTo>
                <a:cubicBezTo>
                  <a:pt x="11" y="87"/>
                  <a:pt x="7" y="81"/>
                  <a:pt x="5" y="74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" name="任意多边形 130"/>
          <p:cNvSpPr/>
          <p:nvPr/>
        </p:nvSpPr>
        <p:spPr>
          <a:xfrm>
            <a:off x="461880" y="1376280"/>
            <a:ext cx="5477040" cy="4486680"/>
          </a:xfrm>
          <a:custGeom>
            <a:avLst/>
            <a:gdLst/>
            <a:ahLst/>
            <a:cxnLst/>
            <a:rect l="0" t="0" r="r" b="b"/>
            <a:pathLst>
              <a:path w="15214" h="12463">
                <a:moveTo>
                  <a:pt x="0" y="12052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8"/>
                </a:cubicBezTo>
                <a:cubicBezTo>
                  <a:pt x="356" y="2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2"/>
                  <a:pt x="14884" y="8"/>
                </a:cubicBezTo>
                <a:cubicBezTo>
                  <a:pt x="14911" y="13"/>
                  <a:pt x="14936" y="21"/>
                  <a:pt x="14961" y="31"/>
                </a:cubicBezTo>
                <a:cubicBezTo>
                  <a:pt x="14986" y="41"/>
                  <a:pt x="15010" y="54"/>
                  <a:pt x="15032" y="69"/>
                </a:cubicBezTo>
                <a:cubicBezTo>
                  <a:pt x="15054" y="84"/>
                  <a:pt x="15075" y="101"/>
                  <a:pt x="15094" y="120"/>
                </a:cubicBezTo>
                <a:cubicBezTo>
                  <a:pt x="15113" y="139"/>
                  <a:pt x="15130" y="160"/>
                  <a:pt x="15145" y="182"/>
                </a:cubicBezTo>
                <a:cubicBezTo>
                  <a:pt x="15160" y="204"/>
                  <a:pt x="15173" y="228"/>
                  <a:pt x="15183" y="253"/>
                </a:cubicBezTo>
                <a:cubicBezTo>
                  <a:pt x="15193" y="278"/>
                  <a:pt x="15201" y="303"/>
                  <a:pt x="15206" y="330"/>
                </a:cubicBezTo>
                <a:cubicBezTo>
                  <a:pt x="15212" y="356"/>
                  <a:pt x="15214" y="383"/>
                  <a:pt x="15214" y="410"/>
                </a:cubicBezTo>
                <a:lnTo>
                  <a:pt x="15214" y="12052"/>
                </a:lnTo>
                <a:cubicBezTo>
                  <a:pt x="15214" y="12079"/>
                  <a:pt x="15212" y="12106"/>
                  <a:pt x="15206" y="12133"/>
                </a:cubicBezTo>
                <a:cubicBezTo>
                  <a:pt x="15201" y="12159"/>
                  <a:pt x="15193" y="12185"/>
                  <a:pt x="15183" y="12209"/>
                </a:cubicBezTo>
                <a:cubicBezTo>
                  <a:pt x="15173" y="12234"/>
                  <a:pt x="15160" y="12258"/>
                  <a:pt x="15145" y="12280"/>
                </a:cubicBezTo>
                <a:cubicBezTo>
                  <a:pt x="15130" y="12303"/>
                  <a:pt x="15113" y="12323"/>
                  <a:pt x="15094" y="12342"/>
                </a:cubicBezTo>
                <a:cubicBezTo>
                  <a:pt x="15075" y="12362"/>
                  <a:pt x="15054" y="12379"/>
                  <a:pt x="15032" y="12393"/>
                </a:cubicBezTo>
                <a:cubicBezTo>
                  <a:pt x="15010" y="12408"/>
                  <a:pt x="14986" y="12421"/>
                  <a:pt x="14961" y="12431"/>
                </a:cubicBezTo>
                <a:cubicBezTo>
                  <a:pt x="14936" y="12442"/>
                  <a:pt x="14911" y="12449"/>
                  <a:pt x="14884" y="12455"/>
                </a:cubicBezTo>
                <a:cubicBezTo>
                  <a:pt x="14858" y="12460"/>
                  <a:pt x="14831" y="12463"/>
                  <a:pt x="14804" y="12463"/>
                </a:cubicBezTo>
                <a:lnTo>
                  <a:pt x="410" y="12463"/>
                </a:lnTo>
                <a:cubicBezTo>
                  <a:pt x="383" y="12463"/>
                  <a:pt x="356" y="12460"/>
                  <a:pt x="330" y="12455"/>
                </a:cubicBezTo>
                <a:cubicBezTo>
                  <a:pt x="303" y="12449"/>
                  <a:pt x="278" y="12442"/>
                  <a:pt x="253" y="12431"/>
                </a:cubicBezTo>
                <a:cubicBezTo>
                  <a:pt x="228" y="12421"/>
                  <a:pt x="204" y="12408"/>
                  <a:pt x="182" y="12393"/>
                </a:cubicBezTo>
                <a:cubicBezTo>
                  <a:pt x="160" y="12379"/>
                  <a:pt x="139" y="12362"/>
                  <a:pt x="120" y="12342"/>
                </a:cubicBezTo>
                <a:cubicBezTo>
                  <a:pt x="101" y="12323"/>
                  <a:pt x="84" y="12303"/>
                  <a:pt x="69" y="12280"/>
                </a:cubicBezTo>
                <a:cubicBezTo>
                  <a:pt x="54" y="12258"/>
                  <a:pt x="41" y="12234"/>
                  <a:pt x="31" y="12209"/>
                </a:cubicBezTo>
                <a:cubicBezTo>
                  <a:pt x="21" y="12185"/>
                  <a:pt x="13" y="12159"/>
                  <a:pt x="8" y="12133"/>
                </a:cubicBezTo>
                <a:cubicBezTo>
                  <a:pt x="2" y="12106"/>
                  <a:pt x="0" y="12079"/>
                  <a:pt x="0" y="12052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" name="任意多边形 131"/>
          <p:cNvSpPr/>
          <p:nvPr/>
        </p:nvSpPr>
        <p:spPr>
          <a:xfrm>
            <a:off x="461880" y="1376280"/>
            <a:ext cx="5477040" cy="4486680"/>
          </a:xfrm>
          <a:custGeom>
            <a:avLst/>
            <a:gdLst/>
            <a:ahLst/>
            <a:cxnLst/>
            <a:rect l="0" t="0" r="r" b="b"/>
            <a:pathLst>
              <a:path w="15214" h="12463" fill="none">
                <a:moveTo>
                  <a:pt x="0" y="12052"/>
                </a:moveTo>
                <a:lnTo>
                  <a:pt x="0" y="410"/>
                </a:lnTo>
                <a:cubicBezTo>
                  <a:pt x="0" y="383"/>
                  <a:pt x="2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1" y="228"/>
                  <a:pt x="54" y="204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1"/>
                  <a:pt x="253" y="31"/>
                </a:cubicBezTo>
                <a:cubicBezTo>
                  <a:pt x="278" y="21"/>
                  <a:pt x="303" y="13"/>
                  <a:pt x="330" y="8"/>
                </a:cubicBezTo>
                <a:cubicBezTo>
                  <a:pt x="356" y="2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2"/>
                  <a:pt x="14884" y="8"/>
                </a:cubicBezTo>
                <a:cubicBezTo>
                  <a:pt x="14911" y="13"/>
                  <a:pt x="14936" y="21"/>
                  <a:pt x="14961" y="31"/>
                </a:cubicBezTo>
                <a:cubicBezTo>
                  <a:pt x="14986" y="41"/>
                  <a:pt x="15010" y="54"/>
                  <a:pt x="15032" y="69"/>
                </a:cubicBezTo>
                <a:cubicBezTo>
                  <a:pt x="15054" y="84"/>
                  <a:pt x="15075" y="101"/>
                  <a:pt x="15094" y="120"/>
                </a:cubicBezTo>
                <a:cubicBezTo>
                  <a:pt x="15113" y="139"/>
                  <a:pt x="15130" y="160"/>
                  <a:pt x="15145" y="182"/>
                </a:cubicBezTo>
                <a:cubicBezTo>
                  <a:pt x="15160" y="204"/>
                  <a:pt x="15173" y="228"/>
                  <a:pt x="15183" y="253"/>
                </a:cubicBezTo>
                <a:cubicBezTo>
                  <a:pt x="15193" y="278"/>
                  <a:pt x="15201" y="303"/>
                  <a:pt x="15206" y="330"/>
                </a:cubicBezTo>
                <a:cubicBezTo>
                  <a:pt x="15212" y="356"/>
                  <a:pt x="15214" y="383"/>
                  <a:pt x="15214" y="410"/>
                </a:cubicBezTo>
                <a:lnTo>
                  <a:pt x="15214" y="12052"/>
                </a:lnTo>
                <a:cubicBezTo>
                  <a:pt x="15214" y="12079"/>
                  <a:pt x="15212" y="12106"/>
                  <a:pt x="15206" y="12133"/>
                </a:cubicBezTo>
                <a:cubicBezTo>
                  <a:pt x="15201" y="12159"/>
                  <a:pt x="15193" y="12185"/>
                  <a:pt x="15183" y="12209"/>
                </a:cubicBezTo>
                <a:cubicBezTo>
                  <a:pt x="15173" y="12234"/>
                  <a:pt x="15160" y="12258"/>
                  <a:pt x="15145" y="12280"/>
                </a:cubicBezTo>
                <a:cubicBezTo>
                  <a:pt x="15130" y="12303"/>
                  <a:pt x="15113" y="12323"/>
                  <a:pt x="15094" y="12342"/>
                </a:cubicBezTo>
                <a:cubicBezTo>
                  <a:pt x="15075" y="12362"/>
                  <a:pt x="15054" y="12379"/>
                  <a:pt x="15032" y="12393"/>
                </a:cubicBezTo>
                <a:cubicBezTo>
                  <a:pt x="15010" y="12408"/>
                  <a:pt x="14986" y="12421"/>
                  <a:pt x="14961" y="12431"/>
                </a:cubicBezTo>
                <a:cubicBezTo>
                  <a:pt x="14936" y="12442"/>
                  <a:pt x="14911" y="12449"/>
                  <a:pt x="14884" y="12455"/>
                </a:cubicBezTo>
                <a:cubicBezTo>
                  <a:pt x="14858" y="12460"/>
                  <a:pt x="14831" y="12463"/>
                  <a:pt x="14804" y="12463"/>
                </a:cubicBezTo>
                <a:lnTo>
                  <a:pt x="410" y="12463"/>
                </a:lnTo>
                <a:cubicBezTo>
                  <a:pt x="383" y="12463"/>
                  <a:pt x="356" y="12460"/>
                  <a:pt x="330" y="12455"/>
                </a:cubicBezTo>
                <a:cubicBezTo>
                  <a:pt x="303" y="12449"/>
                  <a:pt x="278" y="12442"/>
                  <a:pt x="253" y="12431"/>
                </a:cubicBezTo>
                <a:cubicBezTo>
                  <a:pt x="228" y="12421"/>
                  <a:pt x="204" y="12408"/>
                  <a:pt x="182" y="12393"/>
                </a:cubicBezTo>
                <a:cubicBezTo>
                  <a:pt x="160" y="12379"/>
                  <a:pt x="139" y="12362"/>
                  <a:pt x="120" y="12342"/>
                </a:cubicBezTo>
                <a:cubicBezTo>
                  <a:pt x="101" y="12323"/>
                  <a:pt x="84" y="12303"/>
                  <a:pt x="69" y="12280"/>
                </a:cubicBezTo>
                <a:cubicBezTo>
                  <a:pt x="54" y="12258"/>
                  <a:pt x="41" y="12234"/>
                  <a:pt x="31" y="12209"/>
                </a:cubicBezTo>
                <a:cubicBezTo>
                  <a:pt x="21" y="12185"/>
                  <a:pt x="13" y="12159"/>
                  <a:pt x="8" y="12133"/>
                </a:cubicBezTo>
                <a:cubicBezTo>
                  <a:pt x="2" y="12106"/>
                  <a:pt x="0" y="12079"/>
                  <a:pt x="0" y="12052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" name="任意多边形 132"/>
          <p:cNvSpPr/>
          <p:nvPr/>
        </p:nvSpPr>
        <p:spPr>
          <a:xfrm>
            <a:off x="771480" y="168588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1694" y="846"/>
                </a:moveTo>
                <a:cubicBezTo>
                  <a:pt x="1694" y="874"/>
                  <a:pt x="1693" y="902"/>
                  <a:pt x="1690" y="929"/>
                </a:cubicBezTo>
                <a:cubicBezTo>
                  <a:pt x="1687" y="957"/>
                  <a:pt x="1683" y="984"/>
                  <a:pt x="1678" y="1011"/>
                </a:cubicBezTo>
                <a:cubicBezTo>
                  <a:pt x="1672" y="1039"/>
                  <a:pt x="1666" y="1066"/>
                  <a:pt x="1658" y="1092"/>
                </a:cubicBezTo>
                <a:cubicBezTo>
                  <a:pt x="1649" y="1119"/>
                  <a:pt x="1640" y="1145"/>
                  <a:pt x="1630" y="1170"/>
                </a:cubicBezTo>
                <a:cubicBezTo>
                  <a:pt x="1619" y="1196"/>
                  <a:pt x="1607" y="1221"/>
                  <a:pt x="1594" y="1246"/>
                </a:cubicBezTo>
                <a:cubicBezTo>
                  <a:pt x="1581" y="1271"/>
                  <a:pt x="1567" y="1295"/>
                  <a:pt x="1551" y="1318"/>
                </a:cubicBezTo>
                <a:cubicBezTo>
                  <a:pt x="1536" y="1341"/>
                  <a:pt x="1519" y="1363"/>
                  <a:pt x="1502" y="1384"/>
                </a:cubicBezTo>
                <a:cubicBezTo>
                  <a:pt x="1484" y="1406"/>
                  <a:pt x="1466" y="1426"/>
                  <a:pt x="1446" y="1446"/>
                </a:cubicBezTo>
                <a:cubicBezTo>
                  <a:pt x="1426" y="1466"/>
                  <a:pt x="1406" y="1484"/>
                  <a:pt x="1384" y="1502"/>
                </a:cubicBezTo>
                <a:cubicBezTo>
                  <a:pt x="1363" y="1519"/>
                  <a:pt x="1341" y="1536"/>
                  <a:pt x="1318" y="1551"/>
                </a:cubicBezTo>
                <a:cubicBezTo>
                  <a:pt x="1295" y="1567"/>
                  <a:pt x="1271" y="1581"/>
                  <a:pt x="1246" y="1594"/>
                </a:cubicBezTo>
                <a:cubicBezTo>
                  <a:pt x="1222" y="1607"/>
                  <a:pt x="1197" y="1619"/>
                  <a:pt x="1171" y="1630"/>
                </a:cubicBezTo>
                <a:cubicBezTo>
                  <a:pt x="1146" y="1640"/>
                  <a:pt x="1120" y="1649"/>
                  <a:pt x="1093" y="1658"/>
                </a:cubicBezTo>
                <a:cubicBezTo>
                  <a:pt x="1067" y="1666"/>
                  <a:pt x="1040" y="1672"/>
                  <a:pt x="1012" y="1678"/>
                </a:cubicBezTo>
                <a:cubicBezTo>
                  <a:pt x="985" y="1683"/>
                  <a:pt x="958" y="1687"/>
                  <a:pt x="930" y="1690"/>
                </a:cubicBezTo>
                <a:cubicBezTo>
                  <a:pt x="903" y="1693"/>
                  <a:pt x="875" y="1694"/>
                  <a:pt x="847" y="1694"/>
                </a:cubicBezTo>
                <a:cubicBezTo>
                  <a:pt x="820" y="1694"/>
                  <a:pt x="792" y="1693"/>
                  <a:pt x="764" y="1690"/>
                </a:cubicBezTo>
                <a:cubicBezTo>
                  <a:pt x="737" y="1687"/>
                  <a:pt x="709" y="1683"/>
                  <a:pt x="682" y="1678"/>
                </a:cubicBezTo>
                <a:cubicBezTo>
                  <a:pt x="655" y="1672"/>
                  <a:pt x="628" y="1666"/>
                  <a:pt x="602" y="1658"/>
                </a:cubicBezTo>
                <a:cubicBezTo>
                  <a:pt x="575" y="1649"/>
                  <a:pt x="549" y="1640"/>
                  <a:pt x="523" y="1630"/>
                </a:cubicBezTo>
                <a:cubicBezTo>
                  <a:pt x="498" y="1619"/>
                  <a:pt x="473" y="1607"/>
                  <a:pt x="448" y="1594"/>
                </a:cubicBezTo>
                <a:cubicBezTo>
                  <a:pt x="424" y="1581"/>
                  <a:pt x="400" y="1567"/>
                  <a:pt x="376" y="1551"/>
                </a:cubicBezTo>
                <a:cubicBezTo>
                  <a:pt x="353" y="1536"/>
                  <a:pt x="331" y="1519"/>
                  <a:pt x="309" y="1502"/>
                </a:cubicBezTo>
                <a:cubicBezTo>
                  <a:pt x="288" y="1484"/>
                  <a:pt x="267" y="1466"/>
                  <a:pt x="248" y="1446"/>
                </a:cubicBezTo>
                <a:cubicBezTo>
                  <a:pt x="228" y="1426"/>
                  <a:pt x="209" y="1406"/>
                  <a:pt x="192" y="1384"/>
                </a:cubicBezTo>
                <a:cubicBezTo>
                  <a:pt x="174" y="1363"/>
                  <a:pt x="158" y="1341"/>
                  <a:pt x="142" y="1318"/>
                </a:cubicBezTo>
                <a:cubicBezTo>
                  <a:pt x="127" y="1295"/>
                  <a:pt x="113" y="1271"/>
                  <a:pt x="100" y="1246"/>
                </a:cubicBezTo>
                <a:cubicBezTo>
                  <a:pt x="87" y="1221"/>
                  <a:pt x="75" y="1196"/>
                  <a:pt x="64" y="1170"/>
                </a:cubicBezTo>
                <a:cubicBezTo>
                  <a:pt x="53" y="1145"/>
                  <a:pt x="44" y="1119"/>
                  <a:pt x="36" y="1092"/>
                </a:cubicBezTo>
                <a:cubicBezTo>
                  <a:pt x="28" y="1066"/>
                  <a:pt x="21" y="1039"/>
                  <a:pt x="16" y="1011"/>
                </a:cubicBezTo>
                <a:cubicBezTo>
                  <a:pt x="10" y="984"/>
                  <a:pt x="6" y="957"/>
                  <a:pt x="4" y="929"/>
                </a:cubicBezTo>
                <a:cubicBezTo>
                  <a:pt x="1" y="902"/>
                  <a:pt x="0" y="874"/>
                  <a:pt x="0" y="846"/>
                </a:cubicBezTo>
                <a:cubicBezTo>
                  <a:pt x="0" y="819"/>
                  <a:pt x="1" y="791"/>
                  <a:pt x="4" y="763"/>
                </a:cubicBezTo>
                <a:cubicBezTo>
                  <a:pt x="6" y="736"/>
                  <a:pt x="10" y="708"/>
                  <a:pt x="16" y="681"/>
                </a:cubicBezTo>
                <a:cubicBezTo>
                  <a:pt x="21" y="654"/>
                  <a:pt x="28" y="627"/>
                  <a:pt x="36" y="601"/>
                </a:cubicBezTo>
                <a:cubicBezTo>
                  <a:pt x="44" y="574"/>
                  <a:pt x="53" y="548"/>
                  <a:pt x="64" y="522"/>
                </a:cubicBezTo>
                <a:cubicBezTo>
                  <a:pt x="75" y="497"/>
                  <a:pt x="87" y="472"/>
                  <a:pt x="100" y="447"/>
                </a:cubicBezTo>
                <a:cubicBezTo>
                  <a:pt x="113" y="423"/>
                  <a:pt x="127" y="399"/>
                  <a:pt x="142" y="376"/>
                </a:cubicBezTo>
                <a:cubicBezTo>
                  <a:pt x="158" y="353"/>
                  <a:pt x="174" y="331"/>
                  <a:pt x="192" y="309"/>
                </a:cubicBezTo>
                <a:cubicBezTo>
                  <a:pt x="209" y="288"/>
                  <a:pt x="228" y="267"/>
                  <a:pt x="248" y="248"/>
                </a:cubicBezTo>
                <a:cubicBezTo>
                  <a:pt x="267" y="228"/>
                  <a:pt x="288" y="209"/>
                  <a:pt x="309" y="192"/>
                </a:cubicBezTo>
                <a:cubicBezTo>
                  <a:pt x="331" y="174"/>
                  <a:pt x="353" y="158"/>
                  <a:pt x="376" y="142"/>
                </a:cubicBezTo>
                <a:cubicBezTo>
                  <a:pt x="400" y="127"/>
                  <a:pt x="424" y="113"/>
                  <a:pt x="448" y="100"/>
                </a:cubicBezTo>
                <a:cubicBezTo>
                  <a:pt x="473" y="87"/>
                  <a:pt x="498" y="75"/>
                  <a:pt x="523" y="64"/>
                </a:cubicBezTo>
                <a:cubicBezTo>
                  <a:pt x="549" y="53"/>
                  <a:pt x="575" y="44"/>
                  <a:pt x="602" y="36"/>
                </a:cubicBezTo>
                <a:cubicBezTo>
                  <a:pt x="628" y="28"/>
                  <a:pt x="655" y="21"/>
                  <a:pt x="682" y="16"/>
                </a:cubicBezTo>
                <a:cubicBezTo>
                  <a:pt x="709" y="10"/>
                  <a:pt x="737" y="6"/>
                  <a:pt x="764" y="4"/>
                </a:cubicBezTo>
                <a:cubicBezTo>
                  <a:pt x="792" y="1"/>
                  <a:pt x="820" y="0"/>
                  <a:pt x="847" y="0"/>
                </a:cubicBezTo>
                <a:cubicBezTo>
                  <a:pt x="875" y="0"/>
                  <a:pt x="903" y="1"/>
                  <a:pt x="930" y="4"/>
                </a:cubicBezTo>
                <a:cubicBezTo>
                  <a:pt x="958" y="6"/>
                  <a:pt x="985" y="10"/>
                  <a:pt x="1012" y="16"/>
                </a:cubicBezTo>
                <a:cubicBezTo>
                  <a:pt x="1040" y="21"/>
                  <a:pt x="1067" y="28"/>
                  <a:pt x="1093" y="36"/>
                </a:cubicBezTo>
                <a:cubicBezTo>
                  <a:pt x="1120" y="44"/>
                  <a:pt x="1146" y="53"/>
                  <a:pt x="1171" y="64"/>
                </a:cubicBezTo>
                <a:cubicBezTo>
                  <a:pt x="1197" y="75"/>
                  <a:pt x="1222" y="87"/>
                  <a:pt x="1246" y="100"/>
                </a:cubicBezTo>
                <a:cubicBezTo>
                  <a:pt x="1271" y="113"/>
                  <a:pt x="1295" y="127"/>
                  <a:pt x="1318" y="142"/>
                </a:cubicBezTo>
                <a:cubicBezTo>
                  <a:pt x="1341" y="158"/>
                  <a:pt x="1363" y="174"/>
                  <a:pt x="1384" y="192"/>
                </a:cubicBezTo>
                <a:cubicBezTo>
                  <a:pt x="1406" y="209"/>
                  <a:pt x="1426" y="228"/>
                  <a:pt x="1446" y="248"/>
                </a:cubicBezTo>
                <a:cubicBezTo>
                  <a:pt x="1466" y="267"/>
                  <a:pt x="1484" y="288"/>
                  <a:pt x="1502" y="309"/>
                </a:cubicBezTo>
                <a:cubicBezTo>
                  <a:pt x="1519" y="331"/>
                  <a:pt x="1536" y="353"/>
                  <a:pt x="1551" y="376"/>
                </a:cubicBezTo>
                <a:cubicBezTo>
                  <a:pt x="1567" y="399"/>
                  <a:pt x="1581" y="423"/>
                  <a:pt x="1594" y="447"/>
                </a:cubicBezTo>
                <a:cubicBezTo>
                  <a:pt x="1607" y="472"/>
                  <a:pt x="1619" y="497"/>
                  <a:pt x="1630" y="522"/>
                </a:cubicBezTo>
                <a:cubicBezTo>
                  <a:pt x="1640" y="548"/>
                  <a:pt x="1649" y="574"/>
                  <a:pt x="1658" y="601"/>
                </a:cubicBezTo>
                <a:cubicBezTo>
                  <a:pt x="1666" y="627"/>
                  <a:pt x="1672" y="654"/>
                  <a:pt x="1678" y="681"/>
                </a:cubicBezTo>
                <a:cubicBezTo>
                  <a:pt x="1683" y="708"/>
                  <a:pt x="1687" y="736"/>
                  <a:pt x="1690" y="763"/>
                </a:cubicBezTo>
                <a:cubicBezTo>
                  <a:pt x="1693" y="791"/>
                  <a:pt x="1694" y="819"/>
                  <a:pt x="1694" y="846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" name="任意多边形 133"/>
          <p:cNvSpPr/>
          <p:nvPr/>
        </p:nvSpPr>
        <p:spPr>
          <a:xfrm>
            <a:off x="895320" y="1866600"/>
            <a:ext cx="357480" cy="286200"/>
          </a:xfrm>
          <a:custGeom>
            <a:avLst/>
            <a:gdLst/>
            <a:ahLst/>
            <a:cxnLst/>
            <a:rect l="0" t="0" r="r" b="b"/>
            <a:pathLst>
              <a:path w="993" h="795">
                <a:moveTo>
                  <a:pt x="347" y="397"/>
                </a:moveTo>
                <a:cubicBezTo>
                  <a:pt x="360" y="397"/>
                  <a:pt x="373" y="396"/>
                  <a:pt x="386" y="393"/>
                </a:cubicBezTo>
                <a:cubicBezTo>
                  <a:pt x="398" y="391"/>
                  <a:pt x="411" y="387"/>
                  <a:pt x="423" y="382"/>
                </a:cubicBezTo>
                <a:cubicBezTo>
                  <a:pt x="435" y="377"/>
                  <a:pt x="446" y="371"/>
                  <a:pt x="457" y="364"/>
                </a:cubicBezTo>
                <a:cubicBezTo>
                  <a:pt x="468" y="357"/>
                  <a:pt x="478" y="348"/>
                  <a:pt x="487" y="339"/>
                </a:cubicBezTo>
                <a:cubicBezTo>
                  <a:pt x="496" y="330"/>
                  <a:pt x="505" y="320"/>
                  <a:pt x="512" y="309"/>
                </a:cubicBezTo>
                <a:cubicBezTo>
                  <a:pt x="519" y="298"/>
                  <a:pt x="525" y="287"/>
                  <a:pt x="530" y="275"/>
                </a:cubicBezTo>
                <a:cubicBezTo>
                  <a:pt x="535" y="263"/>
                  <a:pt x="539" y="250"/>
                  <a:pt x="541" y="237"/>
                </a:cubicBezTo>
                <a:cubicBezTo>
                  <a:pt x="544" y="225"/>
                  <a:pt x="545" y="212"/>
                  <a:pt x="545" y="199"/>
                </a:cubicBezTo>
                <a:cubicBezTo>
                  <a:pt x="545" y="186"/>
                  <a:pt x="544" y="173"/>
                  <a:pt x="541" y="160"/>
                </a:cubicBezTo>
                <a:cubicBezTo>
                  <a:pt x="539" y="147"/>
                  <a:pt x="535" y="135"/>
                  <a:pt x="530" y="123"/>
                </a:cubicBezTo>
                <a:cubicBezTo>
                  <a:pt x="525" y="111"/>
                  <a:pt x="519" y="99"/>
                  <a:pt x="512" y="89"/>
                </a:cubicBezTo>
                <a:cubicBezTo>
                  <a:pt x="505" y="78"/>
                  <a:pt x="496" y="68"/>
                  <a:pt x="487" y="58"/>
                </a:cubicBezTo>
                <a:cubicBezTo>
                  <a:pt x="478" y="49"/>
                  <a:pt x="468" y="41"/>
                  <a:pt x="457" y="34"/>
                </a:cubicBezTo>
                <a:cubicBezTo>
                  <a:pt x="446" y="27"/>
                  <a:pt x="435" y="20"/>
                  <a:pt x="423" y="15"/>
                </a:cubicBezTo>
                <a:cubicBezTo>
                  <a:pt x="411" y="10"/>
                  <a:pt x="398" y="7"/>
                  <a:pt x="386" y="4"/>
                </a:cubicBezTo>
                <a:cubicBezTo>
                  <a:pt x="373" y="2"/>
                  <a:pt x="360" y="0"/>
                  <a:pt x="347" y="0"/>
                </a:cubicBezTo>
                <a:cubicBezTo>
                  <a:pt x="334" y="0"/>
                  <a:pt x="321" y="2"/>
                  <a:pt x="308" y="4"/>
                </a:cubicBezTo>
                <a:cubicBezTo>
                  <a:pt x="295" y="7"/>
                  <a:pt x="283" y="10"/>
                  <a:pt x="271" y="15"/>
                </a:cubicBezTo>
                <a:cubicBezTo>
                  <a:pt x="259" y="20"/>
                  <a:pt x="247" y="27"/>
                  <a:pt x="237" y="34"/>
                </a:cubicBezTo>
                <a:cubicBezTo>
                  <a:pt x="226" y="41"/>
                  <a:pt x="216" y="49"/>
                  <a:pt x="207" y="58"/>
                </a:cubicBezTo>
                <a:cubicBezTo>
                  <a:pt x="197" y="68"/>
                  <a:pt x="189" y="78"/>
                  <a:pt x="182" y="89"/>
                </a:cubicBezTo>
                <a:cubicBezTo>
                  <a:pt x="175" y="99"/>
                  <a:pt x="169" y="111"/>
                  <a:pt x="164" y="123"/>
                </a:cubicBezTo>
                <a:cubicBezTo>
                  <a:pt x="159" y="135"/>
                  <a:pt x="155" y="147"/>
                  <a:pt x="152" y="160"/>
                </a:cubicBezTo>
                <a:cubicBezTo>
                  <a:pt x="150" y="173"/>
                  <a:pt x="148" y="186"/>
                  <a:pt x="148" y="199"/>
                </a:cubicBezTo>
                <a:cubicBezTo>
                  <a:pt x="148" y="212"/>
                  <a:pt x="150" y="225"/>
                  <a:pt x="152" y="237"/>
                </a:cubicBezTo>
                <a:cubicBezTo>
                  <a:pt x="155" y="250"/>
                  <a:pt x="159" y="263"/>
                  <a:pt x="164" y="275"/>
                </a:cubicBezTo>
                <a:cubicBezTo>
                  <a:pt x="169" y="287"/>
                  <a:pt x="175" y="298"/>
                  <a:pt x="182" y="309"/>
                </a:cubicBezTo>
                <a:cubicBezTo>
                  <a:pt x="189" y="320"/>
                  <a:pt x="197" y="330"/>
                  <a:pt x="207" y="339"/>
                </a:cubicBezTo>
                <a:cubicBezTo>
                  <a:pt x="216" y="348"/>
                  <a:pt x="226" y="357"/>
                  <a:pt x="237" y="364"/>
                </a:cubicBezTo>
                <a:cubicBezTo>
                  <a:pt x="247" y="371"/>
                  <a:pt x="259" y="377"/>
                  <a:pt x="271" y="382"/>
                </a:cubicBezTo>
                <a:cubicBezTo>
                  <a:pt x="283" y="387"/>
                  <a:pt x="295" y="391"/>
                  <a:pt x="308" y="393"/>
                </a:cubicBezTo>
                <a:cubicBezTo>
                  <a:pt x="321" y="396"/>
                  <a:pt x="334" y="397"/>
                  <a:pt x="347" y="397"/>
                </a:cubicBezTo>
                <a:moveTo>
                  <a:pt x="276" y="472"/>
                </a:moveTo>
                <a:cubicBezTo>
                  <a:pt x="123" y="472"/>
                  <a:pt x="0" y="595"/>
                  <a:pt x="0" y="748"/>
                </a:cubicBezTo>
                <a:cubicBezTo>
                  <a:pt x="0" y="774"/>
                  <a:pt x="20" y="795"/>
                  <a:pt x="46" y="795"/>
                </a:cubicBezTo>
                <a:lnTo>
                  <a:pt x="648" y="795"/>
                </a:lnTo>
                <a:cubicBezTo>
                  <a:pt x="651" y="795"/>
                  <a:pt x="653" y="795"/>
                  <a:pt x="656" y="794"/>
                </a:cubicBezTo>
                <a:cubicBezTo>
                  <a:pt x="538" y="708"/>
                  <a:pt x="502" y="575"/>
                  <a:pt x="496" y="483"/>
                </a:cubicBezTo>
                <a:cubicBezTo>
                  <a:pt x="471" y="475"/>
                  <a:pt x="445" y="472"/>
                  <a:pt x="418" y="472"/>
                </a:cubicBezTo>
                <a:lnTo>
                  <a:pt x="276" y="472"/>
                </a:lnTo>
                <a:moveTo>
                  <a:pt x="755" y="350"/>
                </a:moveTo>
                <a:lnTo>
                  <a:pt x="569" y="425"/>
                </a:lnTo>
                <a:cubicBezTo>
                  <a:pt x="555" y="430"/>
                  <a:pt x="545" y="444"/>
                  <a:pt x="545" y="459"/>
                </a:cubicBezTo>
                <a:cubicBezTo>
                  <a:pt x="545" y="557"/>
                  <a:pt x="585" y="721"/>
                  <a:pt x="754" y="792"/>
                </a:cubicBezTo>
                <a:cubicBezTo>
                  <a:pt x="763" y="796"/>
                  <a:pt x="774" y="796"/>
                  <a:pt x="783" y="792"/>
                </a:cubicBezTo>
                <a:cubicBezTo>
                  <a:pt x="952" y="721"/>
                  <a:pt x="993" y="557"/>
                  <a:pt x="993" y="459"/>
                </a:cubicBezTo>
                <a:cubicBezTo>
                  <a:pt x="993" y="444"/>
                  <a:pt x="982" y="430"/>
                  <a:pt x="968" y="425"/>
                </a:cubicBezTo>
                <a:lnTo>
                  <a:pt x="782" y="350"/>
                </a:lnTo>
                <a:cubicBezTo>
                  <a:pt x="773" y="347"/>
                  <a:pt x="764" y="347"/>
                  <a:pt x="755" y="350"/>
                </a:cubicBezTo>
                <a:moveTo>
                  <a:pt x="916" y="484"/>
                </a:moveTo>
                <a:cubicBezTo>
                  <a:pt x="910" y="563"/>
                  <a:pt x="874" y="665"/>
                  <a:pt x="769" y="716"/>
                </a:cubicBezTo>
                <a:lnTo>
                  <a:pt x="769" y="425"/>
                </a:lnTo>
                <a:lnTo>
                  <a:pt x="916" y="484"/>
                </a:ln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57200" y="48204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用户群体分析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771480" y="255960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物业管理员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任意多边形 136"/>
          <p:cNvSpPr/>
          <p:nvPr/>
        </p:nvSpPr>
        <p:spPr>
          <a:xfrm>
            <a:off x="923760" y="3495600"/>
            <a:ext cx="171720" cy="171720"/>
          </a:xfrm>
          <a:custGeom>
            <a:avLst/>
            <a:gdLst/>
            <a:ahLst/>
            <a:cxnLst/>
            <a:rect l="0" t="0" r="r" b="b"/>
            <a:pathLst>
              <a:path w="477" h="477">
                <a:moveTo>
                  <a:pt x="239" y="477"/>
                </a:moveTo>
                <a:cubicBezTo>
                  <a:pt x="255" y="477"/>
                  <a:pt x="270" y="475"/>
                  <a:pt x="286" y="472"/>
                </a:cubicBezTo>
                <a:cubicBezTo>
                  <a:pt x="301" y="469"/>
                  <a:pt x="316" y="465"/>
                  <a:pt x="330" y="459"/>
                </a:cubicBezTo>
                <a:cubicBezTo>
                  <a:pt x="345" y="453"/>
                  <a:pt x="358" y="446"/>
                  <a:pt x="371" y="437"/>
                </a:cubicBezTo>
                <a:cubicBezTo>
                  <a:pt x="384" y="428"/>
                  <a:pt x="396" y="418"/>
                  <a:pt x="407" y="407"/>
                </a:cubicBezTo>
                <a:cubicBezTo>
                  <a:pt x="419" y="396"/>
                  <a:pt x="428" y="384"/>
                  <a:pt x="437" y="371"/>
                </a:cubicBezTo>
                <a:cubicBezTo>
                  <a:pt x="446" y="358"/>
                  <a:pt x="453" y="344"/>
                  <a:pt x="459" y="330"/>
                </a:cubicBezTo>
                <a:cubicBezTo>
                  <a:pt x="465" y="316"/>
                  <a:pt x="470" y="301"/>
                  <a:pt x="473" y="285"/>
                </a:cubicBezTo>
                <a:cubicBezTo>
                  <a:pt x="476" y="270"/>
                  <a:pt x="477" y="254"/>
                  <a:pt x="477" y="239"/>
                </a:cubicBezTo>
                <a:cubicBezTo>
                  <a:pt x="477" y="223"/>
                  <a:pt x="476" y="208"/>
                  <a:pt x="473" y="192"/>
                </a:cubicBezTo>
                <a:cubicBezTo>
                  <a:pt x="470" y="177"/>
                  <a:pt x="465" y="162"/>
                  <a:pt x="459" y="148"/>
                </a:cubicBezTo>
                <a:cubicBezTo>
                  <a:pt x="453" y="133"/>
                  <a:pt x="446" y="120"/>
                  <a:pt x="437" y="107"/>
                </a:cubicBezTo>
                <a:cubicBezTo>
                  <a:pt x="428" y="94"/>
                  <a:pt x="419" y="82"/>
                  <a:pt x="407" y="70"/>
                </a:cubicBezTo>
                <a:cubicBezTo>
                  <a:pt x="396" y="59"/>
                  <a:pt x="384" y="50"/>
                  <a:pt x="371" y="40"/>
                </a:cubicBezTo>
                <a:cubicBezTo>
                  <a:pt x="358" y="31"/>
                  <a:pt x="345" y="24"/>
                  <a:pt x="330" y="18"/>
                </a:cubicBezTo>
                <a:cubicBezTo>
                  <a:pt x="316" y="12"/>
                  <a:pt x="301" y="7"/>
                  <a:pt x="286" y="4"/>
                </a:cubicBezTo>
                <a:cubicBezTo>
                  <a:pt x="270" y="1"/>
                  <a:pt x="255" y="0"/>
                  <a:pt x="239" y="0"/>
                </a:cubicBezTo>
                <a:cubicBezTo>
                  <a:pt x="223" y="0"/>
                  <a:pt x="208" y="1"/>
                  <a:pt x="193" y="4"/>
                </a:cubicBezTo>
                <a:cubicBezTo>
                  <a:pt x="177" y="7"/>
                  <a:pt x="162" y="12"/>
                  <a:pt x="148" y="18"/>
                </a:cubicBezTo>
                <a:cubicBezTo>
                  <a:pt x="134" y="24"/>
                  <a:pt x="120" y="31"/>
                  <a:pt x="107" y="40"/>
                </a:cubicBezTo>
                <a:cubicBezTo>
                  <a:pt x="94" y="50"/>
                  <a:pt x="82" y="59"/>
                  <a:pt x="71" y="70"/>
                </a:cubicBezTo>
                <a:cubicBezTo>
                  <a:pt x="60" y="82"/>
                  <a:pt x="49" y="94"/>
                  <a:pt x="40" y="107"/>
                </a:cubicBezTo>
                <a:cubicBezTo>
                  <a:pt x="31" y="120"/>
                  <a:pt x="24" y="133"/>
                  <a:pt x="18" y="148"/>
                </a:cubicBezTo>
                <a:cubicBezTo>
                  <a:pt x="12" y="162"/>
                  <a:pt x="8" y="177"/>
                  <a:pt x="5" y="192"/>
                </a:cubicBezTo>
                <a:cubicBezTo>
                  <a:pt x="1" y="208"/>
                  <a:pt x="0" y="223"/>
                  <a:pt x="0" y="239"/>
                </a:cubicBezTo>
                <a:cubicBezTo>
                  <a:pt x="0" y="254"/>
                  <a:pt x="1" y="270"/>
                  <a:pt x="5" y="285"/>
                </a:cubicBezTo>
                <a:cubicBezTo>
                  <a:pt x="8" y="301"/>
                  <a:pt x="12" y="316"/>
                  <a:pt x="18" y="330"/>
                </a:cubicBezTo>
                <a:cubicBezTo>
                  <a:pt x="24" y="344"/>
                  <a:pt x="31" y="358"/>
                  <a:pt x="40" y="371"/>
                </a:cubicBezTo>
                <a:cubicBezTo>
                  <a:pt x="49" y="384"/>
                  <a:pt x="60" y="396"/>
                  <a:pt x="71" y="407"/>
                </a:cubicBezTo>
                <a:cubicBezTo>
                  <a:pt x="82" y="418"/>
                  <a:pt x="94" y="428"/>
                  <a:pt x="107" y="437"/>
                </a:cubicBezTo>
                <a:cubicBezTo>
                  <a:pt x="120" y="446"/>
                  <a:pt x="134" y="453"/>
                  <a:pt x="148" y="459"/>
                </a:cubicBezTo>
                <a:cubicBezTo>
                  <a:pt x="162" y="465"/>
                  <a:pt x="177" y="469"/>
                  <a:pt x="193" y="472"/>
                </a:cubicBezTo>
                <a:cubicBezTo>
                  <a:pt x="208" y="475"/>
                  <a:pt x="223" y="477"/>
                  <a:pt x="239" y="477"/>
                </a:cubicBezTo>
                <a:moveTo>
                  <a:pt x="344" y="195"/>
                </a:moveTo>
                <a:lnTo>
                  <a:pt x="225" y="314"/>
                </a:lnTo>
                <a:cubicBezTo>
                  <a:pt x="216" y="323"/>
                  <a:pt x="202" y="323"/>
                  <a:pt x="194" y="314"/>
                </a:cubicBezTo>
                <a:lnTo>
                  <a:pt x="134" y="255"/>
                </a:lnTo>
                <a:cubicBezTo>
                  <a:pt x="125" y="246"/>
                  <a:pt x="125" y="232"/>
                  <a:pt x="134" y="223"/>
                </a:cubicBezTo>
                <a:cubicBezTo>
                  <a:pt x="143" y="214"/>
                  <a:pt x="157" y="214"/>
                  <a:pt x="166" y="223"/>
                </a:cubicBezTo>
                <a:lnTo>
                  <a:pt x="209" y="267"/>
                </a:lnTo>
                <a:lnTo>
                  <a:pt x="313" y="163"/>
                </a:lnTo>
                <a:cubicBezTo>
                  <a:pt x="321" y="155"/>
                  <a:pt x="335" y="155"/>
                  <a:pt x="344" y="163"/>
                </a:cubicBezTo>
                <a:cubicBezTo>
                  <a:pt x="353" y="172"/>
                  <a:pt x="353" y="186"/>
                  <a:pt x="344" y="195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71480" y="3031920"/>
            <a:ext cx="4800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功能：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" name="任意多边形 138"/>
          <p:cNvSpPr/>
          <p:nvPr/>
        </p:nvSpPr>
        <p:spPr>
          <a:xfrm>
            <a:off x="923760" y="3904920"/>
            <a:ext cx="171720" cy="172080"/>
          </a:xfrm>
          <a:custGeom>
            <a:avLst/>
            <a:gdLst/>
            <a:ahLst/>
            <a:cxnLst/>
            <a:rect l="0" t="0" r="r" b="b"/>
            <a:pathLst>
              <a:path w="477" h="478">
                <a:moveTo>
                  <a:pt x="239" y="478"/>
                </a:moveTo>
                <a:cubicBezTo>
                  <a:pt x="255" y="478"/>
                  <a:pt x="270" y="476"/>
                  <a:pt x="286" y="473"/>
                </a:cubicBezTo>
                <a:cubicBezTo>
                  <a:pt x="301" y="470"/>
                  <a:pt x="316" y="466"/>
                  <a:pt x="330" y="460"/>
                </a:cubicBezTo>
                <a:cubicBezTo>
                  <a:pt x="345" y="454"/>
                  <a:pt x="358" y="446"/>
                  <a:pt x="371" y="438"/>
                </a:cubicBezTo>
                <a:cubicBezTo>
                  <a:pt x="384" y="429"/>
                  <a:pt x="396" y="419"/>
                  <a:pt x="407" y="408"/>
                </a:cubicBezTo>
                <a:cubicBezTo>
                  <a:pt x="419" y="397"/>
                  <a:pt x="428" y="385"/>
                  <a:pt x="437" y="372"/>
                </a:cubicBezTo>
                <a:cubicBezTo>
                  <a:pt x="446" y="359"/>
                  <a:pt x="453" y="345"/>
                  <a:pt x="459" y="330"/>
                </a:cubicBezTo>
                <a:cubicBezTo>
                  <a:pt x="465" y="315"/>
                  <a:pt x="470" y="300"/>
                  <a:pt x="473" y="285"/>
                </a:cubicBezTo>
                <a:cubicBezTo>
                  <a:pt x="476" y="270"/>
                  <a:pt x="477" y="254"/>
                  <a:pt x="477" y="239"/>
                </a:cubicBezTo>
                <a:cubicBezTo>
                  <a:pt x="477" y="223"/>
                  <a:pt x="476" y="207"/>
                  <a:pt x="473" y="192"/>
                </a:cubicBezTo>
                <a:cubicBezTo>
                  <a:pt x="470" y="177"/>
                  <a:pt x="465" y="162"/>
                  <a:pt x="459" y="147"/>
                </a:cubicBezTo>
                <a:cubicBezTo>
                  <a:pt x="453" y="133"/>
                  <a:pt x="446" y="119"/>
                  <a:pt x="437" y="106"/>
                </a:cubicBezTo>
                <a:cubicBezTo>
                  <a:pt x="428" y="93"/>
                  <a:pt x="419" y="81"/>
                  <a:pt x="407" y="70"/>
                </a:cubicBezTo>
                <a:cubicBezTo>
                  <a:pt x="396" y="59"/>
                  <a:pt x="384" y="49"/>
                  <a:pt x="371" y="41"/>
                </a:cubicBezTo>
                <a:cubicBezTo>
                  <a:pt x="358" y="32"/>
                  <a:pt x="345" y="25"/>
                  <a:pt x="330" y="19"/>
                </a:cubicBezTo>
                <a:cubicBezTo>
                  <a:pt x="316" y="13"/>
                  <a:pt x="301" y="8"/>
                  <a:pt x="286" y="5"/>
                </a:cubicBezTo>
                <a:cubicBezTo>
                  <a:pt x="270" y="2"/>
                  <a:pt x="255" y="0"/>
                  <a:pt x="239" y="0"/>
                </a:cubicBezTo>
                <a:cubicBezTo>
                  <a:pt x="223" y="0"/>
                  <a:pt x="208" y="2"/>
                  <a:pt x="193" y="5"/>
                </a:cubicBezTo>
                <a:cubicBezTo>
                  <a:pt x="177" y="8"/>
                  <a:pt x="162" y="13"/>
                  <a:pt x="148" y="19"/>
                </a:cubicBezTo>
                <a:cubicBezTo>
                  <a:pt x="134" y="25"/>
                  <a:pt x="120" y="32"/>
                  <a:pt x="107" y="41"/>
                </a:cubicBezTo>
                <a:cubicBezTo>
                  <a:pt x="94" y="49"/>
                  <a:pt x="82" y="59"/>
                  <a:pt x="71" y="70"/>
                </a:cubicBezTo>
                <a:cubicBezTo>
                  <a:pt x="60" y="81"/>
                  <a:pt x="49" y="93"/>
                  <a:pt x="40" y="106"/>
                </a:cubicBezTo>
                <a:cubicBezTo>
                  <a:pt x="31" y="119"/>
                  <a:pt x="24" y="133"/>
                  <a:pt x="18" y="147"/>
                </a:cubicBezTo>
                <a:cubicBezTo>
                  <a:pt x="12" y="162"/>
                  <a:pt x="8" y="177"/>
                  <a:pt x="5" y="192"/>
                </a:cubicBezTo>
                <a:cubicBezTo>
                  <a:pt x="1" y="207"/>
                  <a:pt x="0" y="223"/>
                  <a:pt x="0" y="239"/>
                </a:cubicBezTo>
                <a:cubicBezTo>
                  <a:pt x="0" y="254"/>
                  <a:pt x="1" y="270"/>
                  <a:pt x="5" y="285"/>
                </a:cubicBezTo>
                <a:cubicBezTo>
                  <a:pt x="8" y="300"/>
                  <a:pt x="12" y="315"/>
                  <a:pt x="18" y="330"/>
                </a:cubicBezTo>
                <a:cubicBezTo>
                  <a:pt x="24" y="345"/>
                  <a:pt x="31" y="359"/>
                  <a:pt x="40" y="372"/>
                </a:cubicBezTo>
                <a:cubicBezTo>
                  <a:pt x="49" y="385"/>
                  <a:pt x="60" y="397"/>
                  <a:pt x="71" y="408"/>
                </a:cubicBezTo>
                <a:cubicBezTo>
                  <a:pt x="82" y="419"/>
                  <a:pt x="94" y="429"/>
                  <a:pt x="107" y="438"/>
                </a:cubicBezTo>
                <a:cubicBezTo>
                  <a:pt x="120" y="446"/>
                  <a:pt x="134" y="454"/>
                  <a:pt x="148" y="460"/>
                </a:cubicBezTo>
                <a:cubicBezTo>
                  <a:pt x="162" y="466"/>
                  <a:pt x="177" y="470"/>
                  <a:pt x="193" y="473"/>
                </a:cubicBezTo>
                <a:cubicBezTo>
                  <a:pt x="208" y="476"/>
                  <a:pt x="223" y="478"/>
                  <a:pt x="239" y="478"/>
                </a:cubicBezTo>
                <a:moveTo>
                  <a:pt x="344" y="195"/>
                </a:moveTo>
                <a:lnTo>
                  <a:pt x="225" y="314"/>
                </a:lnTo>
                <a:cubicBezTo>
                  <a:pt x="216" y="323"/>
                  <a:pt x="202" y="323"/>
                  <a:pt x="194" y="314"/>
                </a:cubicBezTo>
                <a:lnTo>
                  <a:pt x="134" y="254"/>
                </a:lnTo>
                <a:cubicBezTo>
                  <a:pt x="125" y="246"/>
                  <a:pt x="125" y="231"/>
                  <a:pt x="134" y="223"/>
                </a:cubicBezTo>
                <a:cubicBezTo>
                  <a:pt x="143" y="214"/>
                  <a:pt x="157" y="214"/>
                  <a:pt x="166" y="223"/>
                </a:cubicBezTo>
                <a:lnTo>
                  <a:pt x="209" y="267"/>
                </a:lnTo>
                <a:lnTo>
                  <a:pt x="313" y="163"/>
                </a:lnTo>
                <a:cubicBezTo>
                  <a:pt x="321" y="154"/>
                  <a:pt x="335" y="154"/>
                  <a:pt x="344" y="163"/>
                </a:cubicBezTo>
                <a:cubicBezTo>
                  <a:pt x="353" y="172"/>
                  <a:pt x="353" y="186"/>
                  <a:pt x="344" y="195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09600" y="3422160"/>
            <a:ext cx="20231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LCD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本地监控（实时数据）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" name="任意多边形 140"/>
          <p:cNvSpPr/>
          <p:nvPr/>
        </p:nvSpPr>
        <p:spPr>
          <a:xfrm>
            <a:off x="923760" y="4314600"/>
            <a:ext cx="171720" cy="171720"/>
          </a:xfrm>
          <a:custGeom>
            <a:avLst/>
            <a:gdLst/>
            <a:ahLst/>
            <a:cxnLst/>
            <a:rect l="0" t="0" r="r" b="b"/>
            <a:pathLst>
              <a:path w="477" h="477">
                <a:moveTo>
                  <a:pt x="239" y="477"/>
                </a:moveTo>
                <a:cubicBezTo>
                  <a:pt x="255" y="477"/>
                  <a:pt x="270" y="476"/>
                  <a:pt x="286" y="473"/>
                </a:cubicBezTo>
                <a:cubicBezTo>
                  <a:pt x="301" y="470"/>
                  <a:pt x="316" y="465"/>
                  <a:pt x="330" y="459"/>
                </a:cubicBezTo>
                <a:cubicBezTo>
                  <a:pt x="345" y="453"/>
                  <a:pt x="358" y="446"/>
                  <a:pt x="371" y="437"/>
                </a:cubicBezTo>
                <a:cubicBezTo>
                  <a:pt x="384" y="429"/>
                  <a:pt x="396" y="419"/>
                  <a:pt x="407" y="408"/>
                </a:cubicBezTo>
                <a:cubicBezTo>
                  <a:pt x="419" y="397"/>
                  <a:pt x="428" y="385"/>
                  <a:pt x="437" y="372"/>
                </a:cubicBezTo>
                <a:cubicBezTo>
                  <a:pt x="446" y="359"/>
                  <a:pt x="453" y="345"/>
                  <a:pt x="459" y="330"/>
                </a:cubicBezTo>
                <a:cubicBezTo>
                  <a:pt x="465" y="316"/>
                  <a:pt x="470" y="301"/>
                  <a:pt x="473" y="286"/>
                </a:cubicBezTo>
                <a:cubicBezTo>
                  <a:pt x="476" y="270"/>
                  <a:pt x="477" y="255"/>
                  <a:pt x="477" y="239"/>
                </a:cubicBezTo>
                <a:cubicBezTo>
                  <a:pt x="477" y="224"/>
                  <a:pt x="476" y="208"/>
                  <a:pt x="473" y="193"/>
                </a:cubicBezTo>
                <a:cubicBezTo>
                  <a:pt x="470" y="177"/>
                  <a:pt x="465" y="163"/>
                  <a:pt x="459" y="147"/>
                </a:cubicBezTo>
                <a:cubicBezTo>
                  <a:pt x="453" y="133"/>
                  <a:pt x="446" y="119"/>
                  <a:pt x="437" y="106"/>
                </a:cubicBezTo>
                <a:cubicBezTo>
                  <a:pt x="428" y="93"/>
                  <a:pt x="419" y="81"/>
                  <a:pt x="407" y="70"/>
                </a:cubicBezTo>
                <a:cubicBezTo>
                  <a:pt x="396" y="59"/>
                  <a:pt x="384" y="49"/>
                  <a:pt x="371" y="40"/>
                </a:cubicBezTo>
                <a:cubicBezTo>
                  <a:pt x="358" y="32"/>
                  <a:pt x="345" y="24"/>
                  <a:pt x="330" y="18"/>
                </a:cubicBezTo>
                <a:cubicBezTo>
                  <a:pt x="316" y="12"/>
                  <a:pt x="301" y="8"/>
                  <a:pt x="286" y="5"/>
                </a:cubicBezTo>
                <a:cubicBezTo>
                  <a:pt x="270" y="2"/>
                  <a:pt x="255" y="0"/>
                  <a:pt x="239" y="0"/>
                </a:cubicBezTo>
                <a:cubicBezTo>
                  <a:pt x="223" y="0"/>
                  <a:pt x="208" y="2"/>
                  <a:pt x="193" y="5"/>
                </a:cubicBezTo>
                <a:cubicBezTo>
                  <a:pt x="177" y="8"/>
                  <a:pt x="162" y="12"/>
                  <a:pt x="148" y="18"/>
                </a:cubicBezTo>
                <a:cubicBezTo>
                  <a:pt x="134" y="24"/>
                  <a:pt x="120" y="32"/>
                  <a:pt x="107" y="40"/>
                </a:cubicBezTo>
                <a:cubicBezTo>
                  <a:pt x="94" y="49"/>
                  <a:pt x="82" y="59"/>
                  <a:pt x="71" y="70"/>
                </a:cubicBezTo>
                <a:cubicBezTo>
                  <a:pt x="60" y="81"/>
                  <a:pt x="49" y="93"/>
                  <a:pt x="40" y="106"/>
                </a:cubicBezTo>
                <a:cubicBezTo>
                  <a:pt x="31" y="119"/>
                  <a:pt x="24" y="133"/>
                  <a:pt x="18" y="147"/>
                </a:cubicBezTo>
                <a:cubicBezTo>
                  <a:pt x="12" y="163"/>
                  <a:pt x="8" y="177"/>
                  <a:pt x="5" y="193"/>
                </a:cubicBezTo>
                <a:cubicBezTo>
                  <a:pt x="1" y="208"/>
                  <a:pt x="0" y="224"/>
                  <a:pt x="0" y="239"/>
                </a:cubicBezTo>
                <a:cubicBezTo>
                  <a:pt x="0" y="255"/>
                  <a:pt x="1" y="270"/>
                  <a:pt x="5" y="286"/>
                </a:cubicBezTo>
                <a:cubicBezTo>
                  <a:pt x="8" y="301"/>
                  <a:pt x="12" y="316"/>
                  <a:pt x="18" y="330"/>
                </a:cubicBezTo>
                <a:cubicBezTo>
                  <a:pt x="24" y="345"/>
                  <a:pt x="31" y="359"/>
                  <a:pt x="40" y="372"/>
                </a:cubicBezTo>
                <a:cubicBezTo>
                  <a:pt x="49" y="385"/>
                  <a:pt x="60" y="397"/>
                  <a:pt x="71" y="408"/>
                </a:cubicBezTo>
                <a:cubicBezTo>
                  <a:pt x="82" y="419"/>
                  <a:pt x="94" y="429"/>
                  <a:pt x="107" y="437"/>
                </a:cubicBezTo>
                <a:cubicBezTo>
                  <a:pt x="120" y="446"/>
                  <a:pt x="134" y="453"/>
                  <a:pt x="148" y="459"/>
                </a:cubicBezTo>
                <a:cubicBezTo>
                  <a:pt x="162" y="465"/>
                  <a:pt x="177" y="470"/>
                  <a:pt x="193" y="473"/>
                </a:cubicBezTo>
                <a:cubicBezTo>
                  <a:pt x="208" y="476"/>
                  <a:pt x="223" y="477"/>
                  <a:pt x="239" y="477"/>
                </a:cubicBezTo>
                <a:moveTo>
                  <a:pt x="344" y="196"/>
                </a:moveTo>
                <a:lnTo>
                  <a:pt x="225" y="315"/>
                </a:lnTo>
                <a:cubicBezTo>
                  <a:pt x="216" y="323"/>
                  <a:pt x="202" y="323"/>
                  <a:pt x="194" y="315"/>
                </a:cubicBezTo>
                <a:lnTo>
                  <a:pt x="134" y="255"/>
                </a:lnTo>
                <a:cubicBezTo>
                  <a:pt x="125" y="246"/>
                  <a:pt x="125" y="232"/>
                  <a:pt x="134" y="224"/>
                </a:cubicBezTo>
                <a:cubicBezTo>
                  <a:pt x="143" y="215"/>
                  <a:pt x="157" y="215"/>
                  <a:pt x="166" y="224"/>
                </a:cubicBezTo>
                <a:lnTo>
                  <a:pt x="209" y="267"/>
                </a:lnTo>
                <a:lnTo>
                  <a:pt x="313" y="164"/>
                </a:lnTo>
                <a:cubicBezTo>
                  <a:pt x="321" y="155"/>
                  <a:pt x="335" y="155"/>
                  <a:pt x="344" y="164"/>
                </a:cubicBezTo>
                <a:cubicBezTo>
                  <a:pt x="353" y="173"/>
                  <a:pt x="353" y="187"/>
                  <a:pt x="344" y="195"/>
                </a:cubicBezTo>
                <a:lnTo>
                  <a:pt x="344" y="196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209600" y="3841560"/>
            <a:ext cx="21431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OneNet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云平台（状态预警）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6252840" y="1376280"/>
            <a:ext cx="5477400" cy="4486680"/>
          </a:xfrm>
          <a:custGeom>
            <a:avLst/>
            <a:gdLst/>
            <a:ahLst/>
            <a:cxnLst/>
            <a:rect l="0" t="0" r="r" b="b"/>
            <a:pathLst>
              <a:path w="15215" h="12463">
                <a:moveTo>
                  <a:pt x="0" y="12052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4" y="303"/>
                  <a:pt x="21" y="278"/>
                  <a:pt x="32" y="253"/>
                </a:cubicBezTo>
                <a:cubicBezTo>
                  <a:pt x="42" y="228"/>
                  <a:pt x="55" y="204"/>
                  <a:pt x="70" y="182"/>
                </a:cubicBezTo>
                <a:cubicBezTo>
                  <a:pt x="84" y="160"/>
                  <a:pt x="101" y="139"/>
                  <a:pt x="121" y="120"/>
                </a:cubicBezTo>
                <a:cubicBezTo>
                  <a:pt x="140" y="101"/>
                  <a:pt x="160" y="84"/>
                  <a:pt x="183" y="69"/>
                </a:cubicBezTo>
                <a:cubicBezTo>
                  <a:pt x="205" y="54"/>
                  <a:pt x="229" y="41"/>
                  <a:pt x="254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2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2"/>
                  <a:pt x="14885" y="8"/>
                </a:cubicBezTo>
                <a:cubicBezTo>
                  <a:pt x="14911" y="13"/>
                  <a:pt x="14937" y="21"/>
                  <a:pt x="14962" y="31"/>
                </a:cubicBezTo>
                <a:cubicBezTo>
                  <a:pt x="14987" y="41"/>
                  <a:pt x="15010" y="54"/>
                  <a:pt x="15033" y="69"/>
                </a:cubicBezTo>
                <a:cubicBezTo>
                  <a:pt x="15055" y="84"/>
                  <a:pt x="15076" y="101"/>
                  <a:pt x="15095" y="120"/>
                </a:cubicBezTo>
                <a:cubicBezTo>
                  <a:pt x="15114" y="139"/>
                  <a:pt x="15131" y="160"/>
                  <a:pt x="15146" y="182"/>
                </a:cubicBezTo>
                <a:cubicBezTo>
                  <a:pt x="15161" y="204"/>
                  <a:pt x="15173" y="228"/>
                  <a:pt x="15184" y="253"/>
                </a:cubicBezTo>
                <a:cubicBezTo>
                  <a:pt x="15194" y="278"/>
                  <a:pt x="15202" y="303"/>
                  <a:pt x="15207" y="330"/>
                </a:cubicBezTo>
                <a:cubicBezTo>
                  <a:pt x="15212" y="356"/>
                  <a:pt x="15215" y="383"/>
                  <a:pt x="15215" y="410"/>
                </a:cubicBezTo>
                <a:lnTo>
                  <a:pt x="15215" y="12052"/>
                </a:lnTo>
                <a:cubicBezTo>
                  <a:pt x="15215" y="12079"/>
                  <a:pt x="15212" y="12106"/>
                  <a:pt x="15207" y="12133"/>
                </a:cubicBezTo>
                <a:cubicBezTo>
                  <a:pt x="15202" y="12159"/>
                  <a:pt x="15194" y="12185"/>
                  <a:pt x="15184" y="12209"/>
                </a:cubicBezTo>
                <a:cubicBezTo>
                  <a:pt x="15173" y="12234"/>
                  <a:pt x="15161" y="12258"/>
                  <a:pt x="15146" y="12280"/>
                </a:cubicBezTo>
                <a:cubicBezTo>
                  <a:pt x="15131" y="12303"/>
                  <a:pt x="15114" y="12323"/>
                  <a:pt x="15095" y="12342"/>
                </a:cubicBezTo>
                <a:cubicBezTo>
                  <a:pt x="15076" y="12362"/>
                  <a:pt x="15055" y="12379"/>
                  <a:pt x="15033" y="12393"/>
                </a:cubicBezTo>
                <a:cubicBezTo>
                  <a:pt x="15010" y="12408"/>
                  <a:pt x="14987" y="12421"/>
                  <a:pt x="14962" y="12431"/>
                </a:cubicBezTo>
                <a:cubicBezTo>
                  <a:pt x="14937" y="12442"/>
                  <a:pt x="14911" y="12449"/>
                  <a:pt x="14885" y="12455"/>
                </a:cubicBezTo>
                <a:cubicBezTo>
                  <a:pt x="14858" y="12460"/>
                  <a:pt x="14832" y="12463"/>
                  <a:pt x="14805" y="12463"/>
                </a:cubicBezTo>
                <a:lnTo>
                  <a:pt x="410" y="12463"/>
                </a:lnTo>
                <a:cubicBezTo>
                  <a:pt x="384" y="12463"/>
                  <a:pt x="357" y="12460"/>
                  <a:pt x="330" y="12455"/>
                </a:cubicBezTo>
                <a:cubicBezTo>
                  <a:pt x="304" y="12449"/>
                  <a:pt x="278" y="12442"/>
                  <a:pt x="254" y="12431"/>
                </a:cubicBezTo>
                <a:cubicBezTo>
                  <a:pt x="229" y="12421"/>
                  <a:pt x="205" y="12408"/>
                  <a:pt x="183" y="12393"/>
                </a:cubicBezTo>
                <a:cubicBezTo>
                  <a:pt x="160" y="12379"/>
                  <a:pt x="140" y="12362"/>
                  <a:pt x="121" y="12342"/>
                </a:cubicBezTo>
                <a:cubicBezTo>
                  <a:pt x="101" y="12323"/>
                  <a:pt x="84" y="12303"/>
                  <a:pt x="70" y="12280"/>
                </a:cubicBezTo>
                <a:cubicBezTo>
                  <a:pt x="55" y="12258"/>
                  <a:pt x="42" y="12234"/>
                  <a:pt x="32" y="12209"/>
                </a:cubicBezTo>
                <a:cubicBezTo>
                  <a:pt x="21" y="12185"/>
                  <a:pt x="14" y="12159"/>
                  <a:pt x="8" y="12133"/>
                </a:cubicBezTo>
                <a:cubicBezTo>
                  <a:pt x="3" y="12106"/>
                  <a:pt x="0" y="12079"/>
                  <a:pt x="0" y="12052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6252840" y="1376280"/>
            <a:ext cx="5477400" cy="4486680"/>
          </a:xfrm>
          <a:custGeom>
            <a:avLst/>
            <a:gdLst/>
            <a:ahLst/>
            <a:cxnLst/>
            <a:rect l="0" t="0" r="r" b="b"/>
            <a:pathLst>
              <a:path w="15215" h="12463" fill="none">
                <a:moveTo>
                  <a:pt x="0" y="12052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4" y="303"/>
                  <a:pt x="21" y="278"/>
                  <a:pt x="32" y="253"/>
                </a:cubicBezTo>
                <a:cubicBezTo>
                  <a:pt x="42" y="228"/>
                  <a:pt x="55" y="204"/>
                  <a:pt x="70" y="182"/>
                </a:cubicBezTo>
                <a:cubicBezTo>
                  <a:pt x="84" y="160"/>
                  <a:pt x="101" y="139"/>
                  <a:pt x="121" y="120"/>
                </a:cubicBezTo>
                <a:cubicBezTo>
                  <a:pt x="140" y="101"/>
                  <a:pt x="160" y="84"/>
                  <a:pt x="183" y="69"/>
                </a:cubicBezTo>
                <a:cubicBezTo>
                  <a:pt x="205" y="54"/>
                  <a:pt x="229" y="41"/>
                  <a:pt x="254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2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2"/>
                  <a:pt x="14885" y="8"/>
                </a:cubicBezTo>
                <a:cubicBezTo>
                  <a:pt x="14911" y="13"/>
                  <a:pt x="14937" y="21"/>
                  <a:pt x="14962" y="31"/>
                </a:cubicBezTo>
                <a:cubicBezTo>
                  <a:pt x="14987" y="41"/>
                  <a:pt x="15010" y="54"/>
                  <a:pt x="15033" y="69"/>
                </a:cubicBezTo>
                <a:cubicBezTo>
                  <a:pt x="15055" y="84"/>
                  <a:pt x="15076" y="101"/>
                  <a:pt x="15095" y="120"/>
                </a:cubicBezTo>
                <a:cubicBezTo>
                  <a:pt x="15114" y="139"/>
                  <a:pt x="15131" y="160"/>
                  <a:pt x="15146" y="182"/>
                </a:cubicBezTo>
                <a:cubicBezTo>
                  <a:pt x="15161" y="204"/>
                  <a:pt x="15173" y="228"/>
                  <a:pt x="15184" y="253"/>
                </a:cubicBezTo>
                <a:cubicBezTo>
                  <a:pt x="15194" y="278"/>
                  <a:pt x="15202" y="303"/>
                  <a:pt x="15207" y="330"/>
                </a:cubicBezTo>
                <a:cubicBezTo>
                  <a:pt x="15212" y="356"/>
                  <a:pt x="15215" y="383"/>
                  <a:pt x="15215" y="410"/>
                </a:cubicBezTo>
                <a:lnTo>
                  <a:pt x="15215" y="12052"/>
                </a:lnTo>
                <a:cubicBezTo>
                  <a:pt x="15215" y="12079"/>
                  <a:pt x="15212" y="12106"/>
                  <a:pt x="15207" y="12133"/>
                </a:cubicBezTo>
                <a:cubicBezTo>
                  <a:pt x="15202" y="12159"/>
                  <a:pt x="15194" y="12185"/>
                  <a:pt x="15184" y="12209"/>
                </a:cubicBezTo>
                <a:cubicBezTo>
                  <a:pt x="15173" y="12234"/>
                  <a:pt x="15161" y="12258"/>
                  <a:pt x="15146" y="12280"/>
                </a:cubicBezTo>
                <a:cubicBezTo>
                  <a:pt x="15131" y="12303"/>
                  <a:pt x="15114" y="12323"/>
                  <a:pt x="15095" y="12342"/>
                </a:cubicBezTo>
                <a:cubicBezTo>
                  <a:pt x="15076" y="12362"/>
                  <a:pt x="15055" y="12379"/>
                  <a:pt x="15033" y="12393"/>
                </a:cubicBezTo>
                <a:cubicBezTo>
                  <a:pt x="15010" y="12408"/>
                  <a:pt x="14987" y="12421"/>
                  <a:pt x="14962" y="12431"/>
                </a:cubicBezTo>
                <a:cubicBezTo>
                  <a:pt x="14937" y="12442"/>
                  <a:pt x="14911" y="12449"/>
                  <a:pt x="14885" y="12455"/>
                </a:cubicBezTo>
                <a:cubicBezTo>
                  <a:pt x="14858" y="12460"/>
                  <a:pt x="14832" y="12463"/>
                  <a:pt x="14805" y="12463"/>
                </a:cubicBezTo>
                <a:lnTo>
                  <a:pt x="410" y="12463"/>
                </a:lnTo>
                <a:cubicBezTo>
                  <a:pt x="384" y="12463"/>
                  <a:pt x="357" y="12460"/>
                  <a:pt x="330" y="12455"/>
                </a:cubicBezTo>
                <a:cubicBezTo>
                  <a:pt x="304" y="12449"/>
                  <a:pt x="278" y="12442"/>
                  <a:pt x="254" y="12431"/>
                </a:cubicBezTo>
                <a:cubicBezTo>
                  <a:pt x="229" y="12421"/>
                  <a:pt x="205" y="12408"/>
                  <a:pt x="183" y="12393"/>
                </a:cubicBezTo>
                <a:cubicBezTo>
                  <a:pt x="160" y="12379"/>
                  <a:pt x="140" y="12362"/>
                  <a:pt x="121" y="12342"/>
                </a:cubicBezTo>
                <a:cubicBezTo>
                  <a:pt x="101" y="12323"/>
                  <a:pt x="84" y="12303"/>
                  <a:pt x="70" y="12280"/>
                </a:cubicBezTo>
                <a:cubicBezTo>
                  <a:pt x="55" y="12258"/>
                  <a:pt x="42" y="12234"/>
                  <a:pt x="32" y="12209"/>
                </a:cubicBezTo>
                <a:cubicBezTo>
                  <a:pt x="21" y="12185"/>
                  <a:pt x="14" y="12159"/>
                  <a:pt x="8" y="12133"/>
                </a:cubicBezTo>
                <a:cubicBezTo>
                  <a:pt x="3" y="12106"/>
                  <a:pt x="0" y="12079"/>
                  <a:pt x="0" y="12052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" name="任意多边形 144"/>
          <p:cNvSpPr/>
          <p:nvPr/>
        </p:nvSpPr>
        <p:spPr>
          <a:xfrm>
            <a:off x="6562440" y="1685880"/>
            <a:ext cx="610200" cy="609840"/>
          </a:xfrm>
          <a:custGeom>
            <a:avLst/>
            <a:gdLst/>
            <a:ahLst/>
            <a:cxnLst/>
            <a:rect l="0" t="0" r="r" b="b"/>
            <a:pathLst>
              <a:path w="1695" h="1694">
                <a:moveTo>
                  <a:pt x="1695" y="846"/>
                </a:moveTo>
                <a:cubicBezTo>
                  <a:pt x="1695" y="874"/>
                  <a:pt x="1693" y="902"/>
                  <a:pt x="1691" y="929"/>
                </a:cubicBezTo>
                <a:cubicBezTo>
                  <a:pt x="1688" y="957"/>
                  <a:pt x="1684" y="984"/>
                  <a:pt x="1678" y="1011"/>
                </a:cubicBezTo>
                <a:cubicBezTo>
                  <a:pt x="1673" y="1039"/>
                  <a:pt x="1666" y="1066"/>
                  <a:pt x="1658" y="1092"/>
                </a:cubicBezTo>
                <a:cubicBezTo>
                  <a:pt x="1650" y="1119"/>
                  <a:pt x="1641" y="1145"/>
                  <a:pt x="1630" y="1170"/>
                </a:cubicBezTo>
                <a:cubicBezTo>
                  <a:pt x="1620" y="1196"/>
                  <a:pt x="1608" y="1221"/>
                  <a:pt x="1595" y="1246"/>
                </a:cubicBezTo>
                <a:cubicBezTo>
                  <a:pt x="1582" y="1271"/>
                  <a:pt x="1567" y="1295"/>
                  <a:pt x="1552" y="1318"/>
                </a:cubicBezTo>
                <a:cubicBezTo>
                  <a:pt x="1537" y="1341"/>
                  <a:pt x="1520" y="1363"/>
                  <a:pt x="1502" y="1384"/>
                </a:cubicBezTo>
                <a:cubicBezTo>
                  <a:pt x="1485" y="1406"/>
                  <a:pt x="1466" y="1426"/>
                  <a:pt x="1447" y="1446"/>
                </a:cubicBezTo>
                <a:cubicBezTo>
                  <a:pt x="1427" y="1466"/>
                  <a:pt x="1407" y="1484"/>
                  <a:pt x="1385" y="1502"/>
                </a:cubicBezTo>
                <a:cubicBezTo>
                  <a:pt x="1364" y="1519"/>
                  <a:pt x="1341" y="1536"/>
                  <a:pt x="1318" y="1551"/>
                </a:cubicBezTo>
                <a:cubicBezTo>
                  <a:pt x="1295" y="1567"/>
                  <a:pt x="1272" y="1581"/>
                  <a:pt x="1247" y="1594"/>
                </a:cubicBezTo>
                <a:cubicBezTo>
                  <a:pt x="1222" y="1607"/>
                  <a:pt x="1197" y="1619"/>
                  <a:pt x="1171" y="1630"/>
                </a:cubicBezTo>
                <a:cubicBezTo>
                  <a:pt x="1145" y="1640"/>
                  <a:pt x="1119" y="1649"/>
                  <a:pt x="1093" y="1658"/>
                </a:cubicBezTo>
                <a:cubicBezTo>
                  <a:pt x="1066" y="1666"/>
                  <a:pt x="1039" y="1672"/>
                  <a:pt x="1012" y="1678"/>
                </a:cubicBezTo>
                <a:cubicBezTo>
                  <a:pt x="985" y="1683"/>
                  <a:pt x="958" y="1687"/>
                  <a:pt x="930" y="1690"/>
                </a:cubicBezTo>
                <a:cubicBezTo>
                  <a:pt x="902" y="1693"/>
                  <a:pt x="875" y="1694"/>
                  <a:pt x="847" y="1694"/>
                </a:cubicBezTo>
                <a:cubicBezTo>
                  <a:pt x="819" y="1694"/>
                  <a:pt x="792" y="1693"/>
                  <a:pt x="764" y="1690"/>
                </a:cubicBezTo>
                <a:cubicBezTo>
                  <a:pt x="736" y="1687"/>
                  <a:pt x="709" y="1683"/>
                  <a:pt x="682" y="1678"/>
                </a:cubicBezTo>
                <a:cubicBezTo>
                  <a:pt x="655" y="1672"/>
                  <a:pt x="628" y="1666"/>
                  <a:pt x="601" y="1658"/>
                </a:cubicBezTo>
                <a:cubicBezTo>
                  <a:pt x="575" y="1649"/>
                  <a:pt x="549" y="1640"/>
                  <a:pt x="523" y="1630"/>
                </a:cubicBezTo>
                <a:cubicBezTo>
                  <a:pt x="497" y="1619"/>
                  <a:pt x="472" y="1607"/>
                  <a:pt x="448" y="1594"/>
                </a:cubicBezTo>
                <a:cubicBezTo>
                  <a:pt x="423" y="1581"/>
                  <a:pt x="400" y="1567"/>
                  <a:pt x="377" y="1551"/>
                </a:cubicBezTo>
                <a:cubicBezTo>
                  <a:pt x="354" y="1536"/>
                  <a:pt x="331" y="1519"/>
                  <a:pt x="310" y="1502"/>
                </a:cubicBezTo>
                <a:cubicBezTo>
                  <a:pt x="288" y="1484"/>
                  <a:pt x="268" y="1466"/>
                  <a:pt x="248" y="1446"/>
                </a:cubicBezTo>
                <a:cubicBezTo>
                  <a:pt x="229" y="1426"/>
                  <a:pt x="210" y="1406"/>
                  <a:pt x="192" y="1384"/>
                </a:cubicBezTo>
                <a:cubicBezTo>
                  <a:pt x="175" y="1363"/>
                  <a:pt x="158" y="1341"/>
                  <a:pt x="143" y="1318"/>
                </a:cubicBezTo>
                <a:cubicBezTo>
                  <a:pt x="128" y="1295"/>
                  <a:pt x="113" y="1271"/>
                  <a:pt x="100" y="1246"/>
                </a:cubicBezTo>
                <a:cubicBezTo>
                  <a:pt x="87" y="1221"/>
                  <a:pt x="75" y="1196"/>
                  <a:pt x="65" y="1170"/>
                </a:cubicBezTo>
                <a:cubicBezTo>
                  <a:pt x="54" y="1145"/>
                  <a:pt x="45" y="1119"/>
                  <a:pt x="37" y="1092"/>
                </a:cubicBezTo>
                <a:cubicBezTo>
                  <a:pt x="29" y="1066"/>
                  <a:pt x="22" y="1039"/>
                  <a:pt x="17" y="1011"/>
                </a:cubicBezTo>
                <a:cubicBezTo>
                  <a:pt x="11" y="984"/>
                  <a:pt x="7" y="957"/>
                  <a:pt x="4" y="929"/>
                </a:cubicBezTo>
                <a:cubicBezTo>
                  <a:pt x="2" y="902"/>
                  <a:pt x="0" y="874"/>
                  <a:pt x="0" y="846"/>
                </a:cubicBezTo>
                <a:cubicBezTo>
                  <a:pt x="0" y="819"/>
                  <a:pt x="2" y="791"/>
                  <a:pt x="4" y="763"/>
                </a:cubicBezTo>
                <a:cubicBezTo>
                  <a:pt x="7" y="736"/>
                  <a:pt x="11" y="708"/>
                  <a:pt x="17" y="681"/>
                </a:cubicBezTo>
                <a:cubicBezTo>
                  <a:pt x="22" y="654"/>
                  <a:pt x="29" y="627"/>
                  <a:pt x="37" y="601"/>
                </a:cubicBezTo>
                <a:cubicBezTo>
                  <a:pt x="45" y="574"/>
                  <a:pt x="54" y="548"/>
                  <a:pt x="65" y="522"/>
                </a:cubicBezTo>
                <a:cubicBezTo>
                  <a:pt x="75" y="497"/>
                  <a:pt x="87" y="472"/>
                  <a:pt x="100" y="447"/>
                </a:cubicBezTo>
                <a:cubicBezTo>
                  <a:pt x="113" y="423"/>
                  <a:pt x="128" y="399"/>
                  <a:pt x="143" y="376"/>
                </a:cubicBezTo>
                <a:cubicBezTo>
                  <a:pt x="158" y="353"/>
                  <a:pt x="175" y="331"/>
                  <a:pt x="192" y="309"/>
                </a:cubicBezTo>
                <a:cubicBezTo>
                  <a:pt x="210" y="288"/>
                  <a:pt x="229" y="267"/>
                  <a:pt x="248" y="248"/>
                </a:cubicBezTo>
                <a:cubicBezTo>
                  <a:pt x="268" y="228"/>
                  <a:pt x="288" y="209"/>
                  <a:pt x="310" y="192"/>
                </a:cubicBezTo>
                <a:cubicBezTo>
                  <a:pt x="331" y="174"/>
                  <a:pt x="354" y="158"/>
                  <a:pt x="377" y="142"/>
                </a:cubicBezTo>
                <a:cubicBezTo>
                  <a:pt x="400" y="127"/>
                  <a:pt x="423" y="113"/>
                  <a:pt x="448" y="100"/>
                </a:cubicBezTo>
                <a:cubicBezTo>
                  <a:pt x="472" y="87"/>
                  <a:pt x="497" y="75"/>
                  <a:pt x="523" y="64"/>
                </a:cubicBezTo>
                <a:cubicBezTo>
                  <a:pt x="549" y="53"/>
                  <a:pt x="575" y="44"/>
                  <a:pt x="601" y="36"/>
                </a:cubicBezTo>
                <a:cubicBezTo>
                  <a:pt x="628" y="28"/>
                  <a:pt x="655" y="21"/>
                  <a:pt x="682" y="16"/>
                </a:cubicBezTo>
                <a:cubicBezTo>
                  <a:pt x="709" y="10"/>
                  <a:pt x="736" y="6"/>
                  <a:pt x="764" y="4"/>
                </a:cubicBezTo>
                <a:cubicBezTo>
                  <a:pt x="792" y="1"/>
                  <a:pt x="819" y="0"/>
                  <a:pt x="847" y="0"/>
                </a:cubicBezTo>
                <a:cubicBezTo>
                  <a:pt x="875" y="0"/>
                  <a:pt x="902" y="1"/>
                  <a:pt x="930" y="4"/>
                </a:cubicBezTo>
                <a:cubicBezTo>
                  <a:pt x="958" y="6"/>
                  <a:pt x="985" y="10"/>
                  <a:pt x="1012" y="16"/>
                </a:cubicBezTo>
                <a:cubicBezTo>
                  <a:pt x="1039" y="21"/>
                  <a:pt x="1066" y="28"/>
                  <a:pt x="1093" y="36"/>
                </a:cubicBezTo>
                <a:cubicBezTo>
                  <a:pt x="1119" y="44"/>
                  <a:pt x="1145" y="53"/>
                  <a:pt x="1171" y="64"/>
                </a:cubicBezTo>
                <a:cubicBezTo>
                  <a:pt x="1197" y="75"/>
                  <a:pt x="1222" y="87"/>
                  <a:pt x="1247" y="100"/>
                </a:cubicBezTo>
                <a:cubicBezTo>
                  <a:pt x="1272" y="113"/>
                  <a:pt x="1295" y="127"/>
                  <a:pt x="1318" y="142"/>
                </a:cubicBezTo>
                <a:cubicBezTo>
                  <a:pt x="1341" y="158"/>
                  <a:pt x="1364" y="174"/>
                  <a:pt x="1385" y="192"/>
                </a:cubicBezTo>
                <a:cubicBezTo>
                  <a:pt x="1407" y="209"/>
                  <a:pt x="1427" y="228"/>
                  <a:pt x="1447" y="248"/>
                </a:cubicBezTo>
                <a:cubicBezTo>
                  <a:pt x="1466" y="267"/>
                  <a:pt x="1485" y="288"/>
                  <a:pt x="1502" y="309"/>
                </a:cubicBezTo>
                <a:cubicBezTo>
                  <a:pt x="1520" y="331"/>
                  <a:pt x="1537" y="353"/>
                  <a:pt x="1552" y="376"/>
                </a:cubicBezTo>
                <a:cubicBezTo>
                  <a:pt x="1567" y="399"/>
                  <a:pt x="1582" y="423"/>
                  <a:pt x="1595" y="447"/>
                </a:cubicBezTo>
                <a:cubicBezTo>
                  <a:pt x="1608" y="472"/>
                  <a:pt x="1620" y="497"/>
                  <a:pt x="1630" y="522"/>
                </a:cubicBezTo>
                <a:cubicBezTo>
                  <a:pt x="1641" y="548"/>
                  <a:pt x="1650" y="574"/>
                  <a:pt x="1658" y="601"/>
                </a:cubicBezTo>
                <a:cubicBezTo>
                  <a:pt x="1666" y="627"/>
                  <a:pt x="1673" y="654"/>
                  <a:pt x="1678" y="681"/>
                </a:cubicBezTo>
                <a:cubicBezTo>
                  <a:pt x="1684" y="708"/>
                  <a:pt x="1688" y="736"/>
                  <a:pt x="1691" y="763"/>
                </a:cubicBezTo>
                <a:cubicBezTo>
                  <a:pt x="1693" y="791"/>
                  <a:pt x="1695" y="819"/>
                  <a:pt x="1695" y="846"/>
                </a:cubicBezTo>
                <a:close/>
              </a:path>
            </a:pathLst>
          </a:custGeom>
          <a:solidFill>
            <a:srgbClr val="DCFCE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" name="任意多边形 145"/>
          <p:cNvSpPr/>
          <p:nvPr/>
        </p:nvSpPr>
        <p:spPr>
          <a:xfrm>
            <a:off x="6743520" y="1866600"/>
            <a:ext cx="250560" cy="286200"/>
          </a:xfrm>
          <a:custGeom>
            <a:avLst/>
            <a:gdLst/>
            <a:ahLst/>
            <a:cxnLst/>
            <a:rect l="0" t="0" r="r" b="b"/>
            <a:pathLst>
              <a:path w="696" h="795">
                <a:moveTo>
                  <a:pt x="149" y="199"/>
                </a:moveTo>
                <a:cubicBezTo>
                  <a:pt x="149" y="212"/>
                  <a:pt x="150" y="225"/>
                  <a:pt x="153" y="237"/>
                </a:cubicBezTo>
                <a:cubicBezTo>
                  <a:pt x="155" y="250"/>
                  <a:pt x="159" y="263"/>
                  <a:pt x="164" y="275"/>
                </a:cubicBezTo>
                <a:cubicBezTo>
                  <a:pt x="169" y="287"/>
                  <a:pt x="175" y="298"/>
                  <a:pt x="182" y="309"/>
                </a:cubicBezTo>
                <a:cubicBezTo>
                  <a:pt x="190" y="320"/>
                  <a:pt x="198" y="330"/>
                  <a:pt x="207" y="339"/>
                </a:cubicBezTo>
                <a:cubicBezTo>
                  <a:pt x="216" y="348"/>
                  <a:pt x="226" y="357"/>
                  <a:pt x="237" y="364"/>
                </a:cubicBezTo>
                <a:cubicBezTo>
                  <a:pt x="248" y="371"/>
                  <a:pt x="259" y="377"/>
                  <a:pt x="271" y="382"/>
                </a:cubicBezTo>
                <a:cubicBezTo>
                  <a:pt x="283" y="387"/>
                  <a:pt x="296" y="391"/>
                  <a:pt x="309" y="393"/>
                </a:cubicBezTo>
                <a:cubicBezTo>
                  <a:pt x="321" y="396"/>
                  <a:pt x="334" y="397"/>
                  <a:pt x="347" y="397"/>
                </a:cubicBezTo>
                <a:cubicBezTo>
                  <a:pt x="361" y="397"/>
                  <a:pt x="374" y="396"/>
                  <a:pt x="387" y="393"/>
                </a:cubicBezTo>
                <a:cubicBezTo>
                  <a:pt x="400" y="391"/>
                  <a:pt x="412" y="387"/>
                  <a:pt x="424" y="382"/>
                </a:cubicBezTo>
                <a:cubicBezTo>
                  <a:pt x="436" y="377"/>
                  <a:pt x="448" y="371"/>
                  <a:pt x="459" y="364"/>
                </a:cubicBezTo>
                <a:cubicBezTo>
                  <a:pt x="469" y="357"/>
                  <a:pt x="479" y="348"/>
                  <a:pt x="489" y="339"/>
                </a:cubicBezTo>
                <a:cubicBezTo>
                  <a:pt x="498" y="330"/>
                  <a:pt x="506" y="320"/>
                  <a:pt x="513" y="309"/>
                </a:cubicBezTo>
                <a:cubicBezTo>
                  <a:pt x="520" y="298"/>
                  <a:pt x="527" y="287"/>
                  <a:pt x="532" y="275"/>
                </a:cubicBezTo>
                <a:cubicBezTo>
                  <a:pt x="537" y="263"/>
                  <a:pt x="540" y="250"/>
                  <a:pt x="543" y="237"/>
                </a:cubicBezTo>
                <a:cubicBezTo>
                  <a:pt x="545" y="225"/>
                  <a:pt x="547" y="212"/>
                  <a:pt x="547" y="199"/>
                </a:cubicBezTo>
                <a:cubicBezTo>
                  <a:pt x="547" y="186"/>
                  <a:pt x="545" y="173"/>
                  <a:pt x="543" y="160"/>
                </a:cubicBezTo>
                <a:cubicBezTo>
                  <a:pt x="540" y="147"/>
                  <a:pt x="537" y="135"/>
                  <a:pt x="532" y="123"/>
                </a:cubicBezTo>
                <a:cubicBezTo>
                  <a:pt x="527" y="111"/>
                  <a:pt x="520" y="99"/>
                  <a:pt x="513" y="89"/>
                </a:cubicBezTo>
                <a:cubicBezTo>
                  <a:pt x="506" y="78"/>
                  <a:pt x="498" y="68"/>
                  <a:pt x="489" y="58"/>
                </a:cubicBezTo>
                <a:cubicBezTo>
                  <a:pt x="479" y="49"/>
                  <a:pt x="469" y="41"/>
                  <a:pt x="459" y="34"/>
                </a:cubicBezTo>
                <a:cubicBezTo>
                  <a:pt x="448" y="27"/>
                  <a:pt x="436" y="20"/>
                  <a:pt x="424" y="15"/>
                </a:cubicBezTo>
                <a:cubicBezTo>
                  <a:pt x="412" y="10"/>
                  <a:pt x="400" y="7"/>
                  <a:pt x="387" y="4"/>
                </a:cubicBezTo>
                <a:cubicBezTo>
                  <a:pt x="374" y="2"/>
                  <a:pt x="361" y="0"/>
                  <a:pt x="347" y="0"/>
                </a:cubicBezTo>
                <a:cubicBezTo>
                  <a:pt x="334" y="0"/>
                  <a:pt x="321" y="2"/>
                  <a:pt x="309" y="4"/>
                </a:cubicBezTo>
                <a:cubicBezTo>
                  <a:pt x="296" y="7"/>
                  <a:pt x="283" y="10"/>
                  <a:pt x="271" y="15"/>
                </a:cubicBezTo>
                <a:cubicBezTo>
                  <a:pt x="259" y="20"/>
                  <a:pt x="248" y="27"/>
                  <a:pt x="237" y="34"/>
                </a:cubicBezTo>
                <a:cubicBezTo>
                  <a:pt x="226" y="41"/>
                  <a:pt x="216" y="49"/>
                  <a:pt x="207" y="58"/>
                </a:cubicBezTo>
                <a:cubicBezTo>
                  <a:pt x="198" y="68"/>
                  <a:pt x="190" y="78"/>
                  <a:pt x="182" y="89"/>
                </a:cubicBezTo>
                <a:cubicBezTo>
                  <a:pt x="175" y="99"/>
                  <a:pt x="169" y="111"/>
                  <a:pt x="164" y="123"/>
                </a:cubicBezTo>
                <a:cubicBezTo>
                  <a:pt x="159" y="135"/>
                  <a:pt x="155" y="147"/>
                  <a:pt x="153" y="160"/>
                </a:cubicBezTo>
                <a:cubicBezTo>
                  <a:pt x="150" y="173"/>
                  <a:pt x="149" y="186"/>
                  <a:pt x="149" y="199"/>
                </a:cubicBezTo>
                <a:moveTo>
                  <a:pt x="295" y="509"/>
                </a:moveTo>
                <a:lnTo>
                  <a:pt x="324" y="557"/>
                </a:lnTo>
                <a:lnTo>
                  <a:pt x="273" y="749"/>
                </a:lnTo>
                <a:lnTo>
                  <a:pt x="217" y="522"/>
                </a:lnTo>
                <a:cubicBezTo>
                  <a:pt x="214" y="509"/>
                  <a:pt x="202" y="501"/>
                  <a:pt x="189" y="504"/>
                </a:cubicBezTo>
                <a:cubicBezTo>
                  <a:pt x="80" y="531"/>
                  <a:pt x="0" y="629"/>
                  <a:pt x="0" y="746"/>
                </a:cubicBezTo>
                <a:cubicBezTo>
                  <a:pt x="0" y="774"/>
                  <a:pt x="21" y="795"/>
                  <a:pt x="48" y="795"/>
                </a:cubicBezTo>
                <a:lnTo>
                  <a:pt x="252" y="795"/>
                </a:lnTo>
                <a:lnTo>
                  <a:pt x="260" y="795"/>
                </a:lnTo>
                <a:lnTo>
                  <a:pt x="435" y="795"/>
                </a:lnTo>
                <a:lnTo>
                  <a:pt x="444" y="795"/>
                </a:lnTo>
                <a:lnTo>
                  <a:pt x="648" y="795"/>
                </a:lnTo>
                <a:cubicBezTo>
                  <a:pt x="674" y="795"/>
                  <a:pt x="696" y="774"/>
                  <a:pt x="696" y="746"/>
                </a:cubicBezTo>
                <a:cubicBezTo>
                  <a:pt x="696" y="629"/>
                  <a:pt x="615" y="531"/>
                  <a:pt x="507" y="504"/>
                </a:cubicBezTo>
                <a:cubicBezTo>
                  <a:pt x="494" y="501"/>
                  <a:pt x="482" y="509"/>
                  <a:pt x="479" y="522"/>
                </a:cubicBezTo>
                <a:lnTo>
                  <a:pt x="423" y="749"/>
                </a:lnTo>
                <a:lnTo>
                  <a:pt x="371" y="557"/>
                </a:lnTo>
                <a:lnTo>
                  <a:pt x="400" y="509"/>
                </a:lnTo>
                <a:cubicBezTo>
                  <a:pt x="410" y="493"/>
                  <a:pt x="398" y="472"/>
                  <a:pt x="379" y="472"/>
                </a:cubicBezTo>
                <a:lnTo>
                  <a:pt x="347" y="472"/>
                </a:lnTo>
                <a:lnTo>
                  <a:pt x="317" y="472"/>
                </a:lnTo>
                <a:cubicBezTo>
                  <a:pt x="298" y="472"/>
                  <a:pt x="286" y="493"/>
                  <a:pt x="295" y="509"/>
                </a:cubicBezTo>
                <a:close/>
              </a:path>
            </a:pathLst>
          </a:custGeom>
          <a:solidFill>
            <a:srgbClr val="16A3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209600" y="4250880"/>
            <a:ext cx="245173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继电器手动控制（基础启停）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6562800" y="255960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节能工程师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" name="任意多边形 148"/>
          <p:cNvSpPr/>
          <p:nvPr/>
        </p:nvSpPr>
        <p:spPr>
          <a:xfrm>
            <a:off x="6715080" y="3495600"/>
            <a:ext cx="171720" cy="171720"/>
          </a:xfrm>
          <a:custGeom>
            <a:avLst/>
            <a:gdLst/>
            <a:ahLst/>
            <a:cxnLst/>
            <a:rect l="0" t="0" r="r" b="b"/>
            <a:pathLst>
              <a:path w="477" h="477">
                <a:moveTo>
                  <a:pt x="239" y="477"/>
                </a:moveTo>
                <a:cubicBezTo>
                  <a:pt x="254" y="477"/>
                  <a:pt x="270" y="475"/>
                  <a:pt x="285" y="472"/>
                </a:cubicBezTo>
                <a:cubicBezTo>
                  <a:pt x="301" y="469"/>
                  <a:pt x="315" y="465"/>
                  <a:pt x="330" y="459"/>
                </a:cubicBezTo>
                <a:cubicBezTo>
                  <a:pt x="344" y="453"/>
                  <a:pt x="358" y="446"/>
                  <a:pt x="371" y="437"/>
                </a:cubicBezTo>
                <a:cubicBezTo>
                  <a:pt x="384" y="428"/>
                  <a:pt x="396" y="418"/>
                  <a:pt x="407" y="407"/>
                </a:cubicBezTo>
                <a:cubicBezTo>
                  <a:pt x="418" y="396"/>
                  <a:pt x="428" y="384"/>
                  <a:pt x="437" y="371"/>
                </a:cubicBezTo>
                <a:cubicBezTo>
                  <a:pt x="445" y="358"/>
                  <a:pt x="453" y="344"/>
                  <a:pt x="459" y="330"/>
                </a:cubicBezTo>
                <a:cubicBezTo>
                  <a:pt x="465" y="316"/>
                  <a:pt x="469" y="301"/>
                  <a:pt x="472" y="285"/>
                </a:cubicBezTo>
                <a:cubicBezTo>
                  <a:pt x="475" y="270"/>
                  <a:pt x="477" y="254"/>
                  <a:pt x="477" y="239"/>
                </a:cubicBezTo>
                <a:cubicBezTo>
                  <a:pt x="477" y="223"/>
                  <a:pt x="475" y="208"/>
                  <a:pt x="472" y="192"/>
                </a:cubicBezTo>
                <a:cubicBezTo>
                  <a:pt x="469" y="177"/>
                  <a:pt x="465" y="162"/>
                  <a:pt x="459" y="148"/>
                </a:cubicBezTo>
                <a:cubicBezTo>
                  <a:pt x="453" y="133"/>
                  <a:pt x="445" y="120"/>
                  <a:pt x="437" y="107"/>
                </a:cubicBezTo>
                <a:cubicBezTo>
                  <a:pt x="428" y="94"/>
                  <a:pt x="418" y="82"/>
                  <a:pt x="407" y="70"/>
                </a:cubicBezTo>
                <a:cubicBezTo>
                  <a:pt x="396" y="59"/>
                  <a:pt x="384" y="50"/>
                  <a:pt x="371" y="40"/>
                </a:cubicBezTo>
                <a:cubicBezTo>
                  <a:pt x="358" y="31"/>
                  <a:pt x="344" y="24"/>
                  <a:pt x="330" y="18"/>
                </a:cubicBezTo>
                <a:cubicBezTo>
                  <a:pt x="315" y="12"/>
                  <a:pt x="301" y="7"/>
                  <a:pt x="285" y="4"/>
                </a:cubicBezTo>
                <a:cubicBezTo>
                  <a:pt x="270" y="1"/>
                  <a:pt x="254" y="0"/>
                  <a:pt x="239" y="0"/>
                </a:cubicBezTo>
                <a:cubicBezTo>
                  <a:pt x="223" y="0"/>
                  <a:pt x="208" y="1"/>
                  <a:pt x="192" y="4"/>
                </a:cubicBezTo>
                <a:cubicBezTo>
                  <a:pt x="177" y="7"/>
                  <a:pt x="162" y="12"/>
                  <a:pt x="147" y="18"/>
                </a:cubicBezTo>
                <a:cubicBezTo>
                  <a:pt x="132" y="24"/>
                  <a:pt x="118" y="31"/>
                  <a:pt x="105" y="40"/>
                </a:cubicBezTo>
                <a:cubicBezTo>
                  <a:pt x="92" y="50"/>
                  <a:pt x="80" y="59"/>
                  <a:pt x="69" y="70"/>
                </a:cubicBezTo>
                <a:cubicBezTo>
                  <a:pt x="58" y="82"/>
                  <a:pt x="48" y="94"/>
                  <a:pt x="40" y="107"/>
                </a:cubicBezTo>
                <a:cubicBezTo>
                  <a:pt x="31" y="120"/>
                  <a:pt x="24" y="133"/>
                  <a:pt x="18" y="148"/>
                </a:cubicBezTo>
                <a:cubicBezTo>
                  <a:pt x="12" y="162"/>
                  <a:pt x="7" y="177"/>
                  <a:pt x="4" y="192"/>
                </a:cubicBezTo>
                <a:cubicBezTo>
                  <a:pt x="1" y="208"/>
                  <a:pt x="0" y="223"/>
                  <a:pt x="0" y="239"/>
                </a:cubicBezTo>
                <a:cubicBezTo>
                  <a:pt x="0" y="254"/>
                  <a:pt x="1" y="270"/>
                  <a:pt x="4" y="285"/>
                </a:cubicBezTo>
                <a:cubicBezTo>
                  <a:pt x="7" y="301"/>
                  <a:pt x="12" y="316"/>
                  <a:pt x="18" y="330"/>
                </a:cubicBezTo>
                <a:cubicBezTo>
                  <a:pt x="24" y="344"/>
                  <a:pt x="31" y="358"/>
                  <a:pt x="40" y="371"/>
                </a:cubicBezTo>
                <a:cubicBezTo>
                  <a:pt x="48" y="384"/>
                  <a:pt x="58" y="396"/>
                  <a:pt x="69" y="407"/>
                </a:cubicBezTo>
                <a:cubicBezTo>
                  <a:pt x="80" y="418"/>
                  <a:pt x="92" y="428"/>
                  <a:pt x="105" y="437"/>
                </a:cubicBezTo>
                <a:cubicBezTo>
                  <a:pt x="118" y="446"/>
                  <a:pt x="132" y="453"/>
                  <a:pt x="147" y="459"/>
                </a:cubicBezTo>
                <a:cubicBezTo>
                  <a:pt x="162" y="465"/>
                  <a:pt x="177" y="469"/>
                  <a:pt x="192" y="472"/>
                </a:cubicBezTo>
                <a:cubicBezTo>
                  <a:pt x="208" y="475"/>
                  <a:pt x="223" y="477"/>
                  <a:pt x="239" y="477"/>
                </a:cubicBezTo>
                <a:moveTo>
                  <a:pt x="344" y="195"/>
                </a:moveTo>
                <a:lnTo>
                  <a:pt x="225" y="314"/>
                </a:lnTo>
                <a:cubicBezTo>
                  <a:pt x="216" y="323"/>
                  <a:pt x="202" y="323"/>
                  <a:pt x="193" y="314"/>
                </a:cubicBezTo>
                <a:lnTo>
                  <a:pt x="133" y="255"/>
                </a:lnTo>
                <a:cubicBezTo>
                  <a:pt x="124" y="246"/>
                  <a:pt x="124" y="232"/>
                  <a:pt x="133" y="223"/>
                </a:cubicBezTo>
                <a:cubicBezTo>
                  <a:pt x="141" y="214"/>
                  <a:pt x="157" y="214"/>
                  <a:pt x="165" y="223"/>
                </a:cubicBezTo>
                <a:lnTo>
                  <a:pt x="209" y="267"/>
                </a:lnTo>
                <a:lnTo>
                  <a:pt x="312" y="163"/>
                </a:lnTo>
                <a:cubicBezTo>
                  <a:pt x="321" y="155"/>
                  <a:pt x="335" y="155"/>
                  <a:pt x="344" y="163"/>
                </a:cubicBezTo>
                <a:cubicBezTo>
                  <a:pt x="352" y="172"/>
                  <a:pt x="353" y="186"/>
                  <a:pt x="344" y="195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6562800" y="3031920"/>
            <a:ext cx="4800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功能：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" name="任意多边形 150"/>
          <p:cNvSpPr/>
          <p:nvPr/>
        </p:nvSpPr>
        <p:spPr>
          <a:xfrm>
            <a:off x="6715080" y="3904920"/>
            <a:ext cx="171720" cy="172080"/>
          </a:xfrm>
          <a:custGeom>
            <a:avLst/>
            <a:gdLst/>
            <a:ahLst/>
            <a:cxnLst/>
            <a:rect l="0" t="0" r="r" b="b"/>
            <a:pathLst>
              <a:path w="477" h="478">
                <a:moveTo>
                  <a:pt x="239" y="478"/>
                </a:moveTo>
                <a:cubicBezTo>
                  <a:pt x="254" y="478"/>
                  <a:pt x="270" y="476"/>
                  <a:pt x="285" y="473"/>
                </a:cubicBezTo>
                <a:cubicBezTo>
                  <a:pt x="301" y="470"/>
                  <a:pt x="315" y="466"/>
                  <a:pt x="330" y="460"/>
                </a:cubicBezTo>
                <a:cubicBezTo>
                  <a:pt x="344" y="454"/>
                  <a:pt x="358" y="446"/>
                  <a:pt x="371" y="438"/>
                </a:cubicBezTo>
                <a:cubicBezTo>
                  <a:pt x="384" y="429"/>
                  <a:pt x="396" y="419"/>
                  <a:pt x="407" y="408"/>
                </a:cubicBezTo>
                <a:cubicBezTo>
                  <a:pt x="418" y="397"/>
                  <a:pt x="428" y="385"/>
                  <a:pt x="437" y="372"/>
                </a:cubicBezTo>
                <a:cubicBezTo>
                  <a:pt x="445" y="359"/>
                  <a:pt x="453" y="345"/>
                  <a:pt x="459" y="330"/>
                </a:cubicBezTo>
                <a:cubicBezTo>
                  <a:pt x="465" y="315"/>
                  <a:pt x="469" y="300"/>
                  <a:pt x="472" y="285"/>
                </a:cubicBezTo>
                <a:cubicBezTo>
                  <a:pt x="475" y="270"/>
                  <a:pt x="477" y="254"/>
                  <a:pt x="477" y="239"/>
                </a:cubicBezTo>
                <a:cubicBezTo>
                  <a:pt x="477" y="223"/>
                  <a:pt x="475" y="207"/>
                  <a:pt x="472" y="192"/>
                </a:cubicBezTo>
                <a:cubicBezTo>
                  <a:pt x="469" y="177"/>
                  <a:pt x="465" y="162"/>
                  <a:pt x="459" y="147"/>
                </a:cubicBezTo>
                <a:cubicBezTo>
                  <a:pt x="453" y="133"/>
                  <a:pt x="445" y="119"/>
                  <a:pt x="437" y="106"/>
                </a:cubicBezTo>
                <a:cubicBezTo>
                  <a:pt x="428" y="93"/>
                  <a:pt x="418" y="81"/>
                  <a:pt x="407" y="70"/>
                </a:cubicBezTo>
                <a:cubicBezTo>
                  <a:pt x="396" y="59"/>
                  <a:pt x="384" y="49"/>
                  <a:pt x="371" y="41"/>
                </a:cubicBezTo>
                <a:cubicBezTo>
                  <a:pt x="358" y="32"/>
                  <a:pt x="344" y="25"/>
                  <a:pt x="330" y="19"/>
                </a:cubicBezTo>
                <a:cubicBezTo>
                  <a:pt x="315" y="13"/>
                  <a:pt x="301" y="8"/>
                  <a:pt x="285" y="5"/>
                </a:cubicBezTo>
                <a:cubicBezTo>
                  <a:pt x="270" y="2"/>
                  <a:pt x="254" y="0"/>
                  <a:pt x="239" y="0"/>
                </a:cubicBezTo>
                <a:cubicBezTo>
                  <a:pt x="223" y="0"/>
                  <a:pt x="208" y="2"/>
                  <a:pt x="192" y="5"/>
                </a:cubicBezTo>
                <a:cubicBezTo>
                  <a:pt x="177" y="8"/>
                  <a:pt x="162" y="13"/>
                  <a:pt x="147" y="19"/>
                </a:cubicBezTo>
                <a:cubicBezTo>
                  <a:pt x="132" y="25"/>
                  <a:pt x="118" y="32"/>
                  <a:pt x="105" y="41"/>
                </a:cubicBezTo>
                <a:cubicBezTo>
                  <a:pt x="92" y="49"/>
                  <a:pt x="80" y="59"/>
                  <a:pt x="69" y="70"/>
                </a:cubicBezTo>
                <a:cubicBezTo>
                  <a:pt x="58" y="81"/>
                  <a:pt x="48" y="93"/>
                  <a:pt x="40" y="106"/>
                </a:cubicBezTo>
                <a:cubicBezTo>
                  <a:pt x="31" y="119"/>
                  <a:pt x="24" y="133"/>
                  <a:pt x="18" y="147"/>
                </a:cubicBezTo>
                <a:cubicBezTo>
                  <a:pt x="12" y="162"/>
                  <a:pt x="7" y="177"/>
                  <a:pt x="4" y="192"/>
                </a:cubicBezTo>
                <a:cubicBezTo>
                  <a:pt x="1" y="207"/>
                  <a:pt x="0" y="223"/>
                  <a:pt x="0" y="239"/>
                </a:cubicBezTo>
                <a:cubicBezTo>
                  <a:pt x="0" y="254"/>
                  <a:pt x="1" y="270"/>
                  <a:pt x="4" y="285"/>
                </a:cubicBezTo>
                <a:cubicBezTo>
                  <a:pt x="7" y="300"/>
                  <a:pt x="12" y="315"/>
                  <a:pt x="18" y="330"/>
                </a:cubicBezTo>
                <a:cubicBezTo>
                  <a:pt x="24" y="345"/>
                  <a:pt x="31" y="359"/>
                  <a:pt x="40" y="372"/>
                </a:cubicBezTo>
                <a:cubicBezTo>
                  <a:pt x="48" y="385"/>
                  <a:pt x="58" y="397"/>
                  <a:pt x="69" y="408"/>
                </a:cubicBezTo>
                <a:cubicBezTo>
                  <a:pt x="80" y="419"/>
                  <a:pt x="92" y="429"/>
                  <a:pt x="105" y="438"/>
                </a:cubicBezTo>
                <a:cubicBezTo>
                  <a:pt x="118" y="446"/>
                  <a:pt x="132" y="454"/>
                  <a:pt x="147" y="460"/>
                </a:cubicBezTo>
                <a:cubicBezTo>
                  <a:pt x="162" y="466"/>
                  <a:pt x="177" y="470"/>
                  <a:pt x="192" y="473"/>
                </a:cubicBezTo>
                <a:cubicBezTo>
                  <a:pt x="208" y="476"/>
                  <a:pt x="223" y="478"/>
                  <a:pt x="239" y="478"/>
                </a:cubicBezTo>
                <a:moveTo>
                  <a:pt x="344" y="195"/>
                </a:moveTo>
                <a:lnTo>
                  <a:pt x="225" y="314"/>
                </a:lnTo>
                <a:cubicBezTo>
                  <a:pt x="216" y="323"/>
                  <a:pt x="202" y="323"/>
                  <a:pt x="193" y="314"/>
                </a:cubicBezTo>
                <a:lnTo>
                  <a:pt x="133" y="254"/>
                </a:lnTo>
                <a:cubicBezTo>
                  <a:pt x="124" y="246"/>
                  <a:pt x="124" y="231"/>
                  <a:pt x="133" y="223"/>
                </a:cubicBezTo>
                <a:cubicBezTo>
                  <a:pt x="141" y="214"/>
                  <a:pt x="157" y="214"/>
                  <a:pt x="165" y="223"/>
                </a:cubicBezTo>
                <a:lnTo>
                  <a:pt x="209" y="267"/>
                </a:lnTo>
                <a:lnTo>
                  <a:pt x="312" y="163"/>
                </a:lnTo>
                <a:cubicBezTo>
                  <a:pt x="321" y="154"/>
                  <a:pt x="335" y="154"/>
                  <a:pt x="344" y="163"/>
                </a:cubicBezTo>
                <a:cubicBezTo>
                  <a:pt x="352" y="172"/>
                  <a:pt x="353" y="186"/>
                  <a:pt x="344" y="195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7000920" y="3422160"/>
            <a:ext cx="114871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PC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端能耗报表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" name="任意多边形 152"/>
          <p:cNvSpPr/>
          <p:nvPr/>
        </p:nvSpPr>
        <p:spPr>
          <a:xfrm>
            <a:off x="6715080" y="4314600"/>
            <a:ext cx="171720" cy="171720"/>
          </a:xfrm>
          <a:custGeom>
            <a:avLst/>
            <a:gdLst/>
            <a:ahLst/>
            <a:cxnLst/>
            <a:rect l="0" t="0" r="r" b="b"/>
            <a:pathLst>
              <a:path w="477" h="477">
                <a:moveTo>
                  <a:pt x="239" y="477"/>
                </a:moveTo>
                <a:cubicBezTo>
                  <a:pt x="254" y="477"/>
                  <a:pt x="270" y="476"/>
                  <a:pt x="285" y="473"/>
                </a:cubicBezTo>
                <a:cubicBezTo>
                  <a:pt x="301" y="470"/>
                  <a:pt x="315" y="465"/>
                  <a:pt x="330" y="459"/>
                </a:cubicBezTo>
                <a:cubicBezTo>
                  <a:pt x="344" y="453"/>
                  <a:pt x="358" y="446"/>
                  <a:pt x="371" y="437"/>
                </a:cubicBezTo>
                <a:cubicBezTo>
                  <a:pt x="384" y="429"/>
                  <a:pt x="396" y="419"/>
                  <a:pt x="407" y="408"/>
                </a:cubicBezTo>
                <a:cubicBezTo>
                  <a:pt x="418" y="397"/>
                  <a:pt x="428" y="385"/>
                  <a:pt x="437" y="372"/>
                </a:cubicBezTo>
                <a:cubicBezTo>
                  <a:pt x="445" y="359"/>
                  <a:pt x="453" y="345"/>
                  <a:pt x="459" y="330"/>
                </a:cubicBezTo>
                <a:cubicBezTo>
                  <a:pt x="465" y="316"/>
                  <a:pt x="469" y="301"/>
                  <a:pt x="472" y="286"/>
                </a:cubicBezTo>
                <a:cubicBezTo>
                  <a:pt x="475" y="270"/>
                  <a:pt x="477" y="255"/>
                  <a:pt x="477" y="239"/>
                </a:cubicBezTo>
                <a:cubicBezTo>
                  <a:pt x="477" y="224"/>
                  <a:pt x="475" y="208"/>
                  <a:pt x="472" y="193"/>
                </a:cubicBezTo>
                <a:cubicBezTo>
                  <a:pt x="469" y="177"/>
                  <a:pt x="465" y="163"/>
                  <a:pt x="459" y="147"/>
                </a:cubicBezTo>
                <a:cubicBezTo>
                  <a:pt x="453" y="133"/>
                  <a:pt x="445" y="119"/>
                  <a:pt x="437" y="106"/>
                </a:cubicBezTo>
                <a:cubicBezTo>
                  <a:pt x="428" y="93"/>
                  <a:pt x="418" y="81"/>
                  <a:pt x="407" y="70"/>
                </a:cubicBezTo>
                <a:cubicBezTo>
                  <a:pt x="396" y="59"/>
                  <a:pt x="384" y="49"/>
                  <a:pt x="371" y="40"/>
                </a:cubicBezTo>
                <a:cubicBezTo>
                  <a:pt x="358" y="32"/>
                  <a:pt x="344" y="24"/>
                  <a:pt x="330" y="18"/>
                </a:cubicBezTo>
                <a:cubicBezTo>
                  <a:pt x="315" y="12"/>
                  <a:pt x="301" y="8"/>
                  <a:pt x="285" y="5"/>
                </a:cubicBezTo>
                <a:cubicBezTo>
                  <a:pt x="270" y="2"/>
                  <a:pt x="254" y="0"/>
                  <a:pt x="239" y="0"/>
                </a:cubicBezTo>
                <a:cubicBezTo>
                  <a:pt x="223" y="0"/>
                  <a:pt x="208" y="2"/>
                  <a:pt x="192" y="5"/>
                </a:cubicBezTo>
                <a:cubicBezTo>
                  <a:pt x="177" y="8"/>
                  <a:pt x="162" y="12"/>
                  <a:pt x="147" y="18"/>
                </a:cubicBezTo>
                <a:cubicBezTo>
                  <a:pt x="132" y="24"/>
                  <a:pt x="118" y="32"/>
                  <a:pt x="105" y="40"/>
                </a:cubicBezTo>
                <a:cubicBezTo>
                  <a:pt x="92" y="49"/>
                  <a:pt x="80" y="59"/>
                  <a:pt x="69" y="70"/>
                </a:cubicBezTo>
                <a:cubicBezTo>
                  <a:pt x="58" y="81"/>
                  <a:pt x="48" y="93"/>
                  <a:pt x="40" y="106"/>
                </a:cubicBezTo>
                <a:cubicBezTo>
                  <a:pt x="31" y="119"/>
                  <a:pt x="24" y="133"/>
                  <a:pt x="18" y="147"/>
                </a:cubicBezTo>
                <a:cubicBezTo>
                  <a:pt x="12" y="163"/>
                  <a:pt x="7" y="177"/>
                  <a:pt x="4" y="193"/>
                </a:cubicBezTo>
                <a:cubicBezTo>
                  <a:pt x="1" y="208"/>
                  <a:pt x="0" y="224"/>
                  <a:pt x="0" y="239"/>
                </a:cubicBezTo>
                <a:cubicBezTo>
                  <a:pt x="0" y="255"/>
                  <a:pt x="1" y="270"/>
                  <a:pt x="4" y="286"/>
                </a:cubicBezTo>
                <a:cubicBezTo>
                  <a:pt x="7" y="301"/>
                  <a:pt x="12" y="316"/>
                  <a:pt x="18" y="330"/>
                </a:cubicBezTo>
                <a:cubicBezTo>
                  <a:pt x="24" y="345"/>
                  <a:pt x="31" y="359"/>
                  <a:pt x="40" y="372"/>
                </a:cubicBezTo>
                <a:cubicBezTo>
                  <a:pt x="48" y="385"/>
                  <a:pt x="58" y="397"/>
                  <a:pt x="69" y="408"/>
                </a:cubicBezTo>
                <a:cubicBezTo>
                  <a:pt x="80" y="419"/>
                  <a:pt x="92" y="429"/>
                  <a:pt x="105" y="437"/>
                </a:cubicBezTo>
                <a:cubicBezTo>
                  <a:pt x="118" y="446"/>
                  <a:pt x="132" y="453"/>
                  <a:pt x="147" y="459"/>
                </a:cubicBezTo>
                <a:cubicBezTo>
                  <a:pt x="162" y="465"/>
                  <a:pt x="177" y="470"/>
                  <a:pt x="192" y="473"/>
                </a:cubicBezTo>
                <a:cubicBezTo>
                  <a:pt x="208" y="476"/>
                  <a:pt x="223" y="477"/>
                  <a:pt x="239" y="477"/>
                </a:cubicBezTo>
                <a:moveTo>
                  <a:pt x="344" y="196"/>
                </a:moveTo>
                <a:lnTo>
                  <a:pt x="225" y="315"/>
                </a:lnTo>
                <a:cubicBezTo>
                  <a:pt x="216" y="323"/>
                  <a:pt x="202" y="323"/>
                  <a:pt x="193" y="315"/>
                </a:cubicBezTo>
                <a:lnTo>
                  <a:pt x="133" y="255"/>
                </a:lnTo>
                <a:cubicBezTo>
                  <a:pt x="124" y="246"/>
                  <a:pt x="124" y="232"/>
                  <a:pt x="133" y="224"/>
                </a:cubicBezTo>
                <a:cubicBezTo>
                  <a:pt x="141" y="215"/>
                  <a:pt x="157" y="215"/>
                  <a:pt x="165" y="224"/>
                </a:cubicBezTo>
                <a:lnTo>
                  <a:pt x="209" y="267"/>
                </a:lnTo>
                <a:lnTo>
                  <a:pt x="312" y="164"/>
                </a:lnTo>
                <a:cubicBezTo>
                  <a:pt x="321" y="155"/>
                  <a:pt x="335" y="155"/>
                  <a:pt x="344" y="164"/>
                </a:cubicBezTo>
                <a:cubicBezTo>
                  <a:pt x="352" y="173"/>
                  <a:pt x="353" y="187"/>
                  <a:pt x="344" y="195"/>
                </a:cubicBezTo>
                <a:lnTo>
                  <a:pt x="344" y="196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7000920" y="3841560"/>
            <a:ext cx="1508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节能率统计可视化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5" name="任意多边形 154"/>
          <p:cNvSpPr/>
          <p:nvPr/>
        </p:nvSpPr>
        <p:spPr>
          <a:xfrm>
            <a:off x="6715080" y="4724280"/>
            <a:ext cx="171720" cy="171720"/>
          </a:xfrm>
          <a:custGeom>
            <a:avLst/>
            <a:gdLst/>
            <a:ahLst/>
            <a:cxnLst/>
            <a:rect l="0" t="0" r="r" b="b"/>
            <a:pathLst>
              <a:path w="477" h="477">
                <a:moveTo>
                  <a:pt x="239" y="477"/>
                </a:moveTo>
                <a:cubicBezTo>
                  <a:pt x="254" y="477"/>
                  <a:pt x="270" y="476"/>
                  <a:pt x="285" y="473"/>
                </a:cubicBezTo>
                <a:cubicBezTo>
                  <a:pt x="301" y="469"/>
                  <a:pt x="315" y="465"/>
                  <a:pt x="330" y="459"/>
                </a:cubicBezTo>
                <a:cubicBezTo>
                  <a:pt x="344" y="453"/>
                  <a:pt x="358" y="446"/>
                  <a:pt x="371" y="436"/>
                </a:cubicBezTo>
                <a:cubicBezTo>
                  <a:pt x="384" y="427"/>
                  <a:pt x="396" y="417"/>
                  <a:pt x="407" y="406"/>
                </a:cubicBezTo>
                <a:cubicBezTo>
                  <a:pt x="418" y="395"/>
                  <a:pt x="428" y="383"/>
                  <a:pt x="437" y="370"/>
                </a:cubicBezTo>
                <a:cubicBezTo>
                  <a:pt x="445" y="357"/>
                  <a:pt x="453" y="344"/>
                  <a:pt x="459" y="329"/>
                </a:cubicBezTo>
                <a:cubicBezTo>
                  <a:pt x="465" y="315"/>
                  <a:pt x="469" y="300"/>
                  <a:pt x="472" y="284"/>
                </a:cubicBezTo>
                <a:cubicBezTo>
                  <a:pt x="475" y="269"/>
                  <a:pt x="477" y="254"/>
                  <a:pt x="477" y="238"/>
                </a:cubicBezTo>
                <a:cubicBezTo>
                  <a:pt x="477" y="222"/>
                  <a:pt x="475" y="207"/>
                  <a:pt x="472" y="192"/>
                </a:cubicBezTo>
                <a:cubicBezTo>
                  <a:pt x="469" y="176"/>
                  <a:pt x="465" y="161"/>
                  <a:pt x="459" y="147"/>
                </a:cubicBezTo>
                <a:cubicBezTo>
                  <a:pt x="453" y="132"/>
                  <a:pt x="445" y="119"/>
                  <a:pt x="437" y="106"/>
                </a:cubicBezTo>
                <a:cubicBezTo>
                  <a:pt x="428" y="93"/>
                  <a:pt x="418" y="81"/>
                  <a:pt x="407" y="70"/>
                </a:cubicBezTo>
                <a:cubicBezTo>
                  <a:pt x="396" y="59"/>
                  <a:pt x="384" y="49"/>
                  <a:pt x="371" y="40"/>
                </a:cubicBezTo>
                <a:cubicBezTo>
                  <a:pt x="358" y="31"/>
                  <a:pt x="344" y="24"/>
                  <a:pt x="330" y="18"/>
                </a:cubicBezTo>
                <a:cubicBezTo>
                  <a:pt x="315" y="12"/>
                  <a:pt x="301" y="7"/>
                  <a:pt x="285" y="4"/>
                </a:cubicBezTo>
                <a:cubicBezTo>
                  <a:pt x="270" y="1"/>
                  <a:pt x="254" y="0"/>
                  <a:pt x="239" y="0"/>
                </a:cubicBezTo>
                <a:cubicBezTo>
                  <a:pt x="223" y="0"/>
                  <a:pt x="208" y="1"/>
                  <a:pt x="192" y="4"/>
                </a:cubicBezTo>
                <a:cubicBezTo>
                  <a:pt x="177" y="7"/>
                  <a:pt x="162" y="12"/>
                  <a:pt x="147" y="18"/>
                </a:cubicBezTo>
                <a:cubicBezTo>
                  <a:pt x="132" y="24"/>
                  <a:pt x="118" y="31"/>
                  <a:pt x="105" y="40"/>
                </a:cubicBezTo>
                <a:cubicBezTo>
                  <a:pt x="92" y="49"/>
                  <a:pt x="80" y="59"/>
                  <a:pt x="69" y="70"/>
                </a:cubicBezTo>
                <a:cubicBezTo>
                  <a:pt x="58" y="81"/>
                  <a:pt x="48" y="93"/>
                  <a:pt x="40" y="106"/>
                </a:cubicBezTo>
                <a:cubicBezTo>
                  <a:pt x="31" y="119"/>
                  <a:pt x="24" y="132"/>
                  <a:pt x="18" y="147"/>
                </a:cubicBezTo>
                <a:cubicBezTo>
                  <a:pt x="12" y="161"/>
                  <a:pt x="7" y="176"/>
                  <a:pt x="4" y="192"/>
                </a:cubicBezTo>
                <a:cubicBezTo>
                  <a:pt x="1" y="207"/>
                  <a:pt x="0" y="222"/>
                  <a:pt x="0" y="238"/>
                </a:cubicBezTo>
                <a:cubicBezTo>
                  <a:pt x="0" y="254"/>
                  <a:pt x="1" y="269"/>
                  <a:pt x="4" y="284"/>
                </a:cubicBezTo>
                <a:cubicBezTo>
                  <a:pt x="7" y="300"/>
                  <a:pt x="12" y="315"/>
                  <a:pt x="18" y="329"/>
                </a:cubicBezTo>
                <a:cubicBezTo>
                  <a:pt x="24" y="344"/>
                  <a:pt x="31" y="357"/>
                  <a:pt x="40" y="370"/>
                </a:cubicBezTo>
                <a:cubicBezTo>
                  <a:pt x="48" y="383"/>
                  <a:pt x="58" y="395"/>
                  <a:pt x="69" y="406"/>
                </a:cubicBezTo>
                <a:cubicBezTo>
                  <a:pt x="80" y="417"/>
                  <a:pt x="92" y="427"/>
                  <a:pt x="105" y="436"/>
                </a:cubicBezTo>
                <a:cubicBezTo>
                  <a:pt x="118" y="446"/>
                  <a:pt x="132" y="453"/>
                  <a:pt x="147" y="459"/>
                </a:cubicBezTo>
                <a:cubicBezTo>
                  <a:pt x="162" y="465"/>
                  <a:pt x="177" y="469"/>
                  <a:pt x="192" y="473"/>
                </a:cubicBezTo>
                <a:cubicBezTo>
                  <a:pt x="208" y="476"/>
                  <a:pt x="223" y="477"/>
                  <a:pt x="239" y="477"/>
                </a:cubicBezTo>
                <a:moveTo>
                  <a:pt x="344" y="194"/>
                </a:moveTo>
                <a:lnTo>
                  <a:pt x="225" y="313"/>
                </a:lnTo>
                <a:cubicBezTo>
                  <a:pt x="216" y="322"/>
                  <a:pt x="202" y="322"/>
                  <a:pt x="193" y="313"/>
                </a:cubicBezTo>
                <a:lnTo>
                  <a:pt x="133" y="254"/>
                </a:lnTo>
                <a:cubicBezTo>
                  <a:pt x="124" y="245"/>
                  <a:pt x="124" y="231"/>
                  <a:pt x="133" y="222"/>
                </a:cubicBezTo>
                <a:cubicBezTo>
                  <a:pt x="141" y="214"/>
                  <a:pt x="157" y="213"/>
                  <a:pt x="165" y="222"/>
                </a:cubicBezTo>
                <a:lnTo>
                  <a:pt x="209" y="266"/>
                </a:lnTo>
                <a:lnTo>
                  <a:pt x="312" y="163"/>
                </a:lnTo>
                <a:cubicBezTo>
                  <a:pt x="321" y="154"/>
                  <a:pt x="335" y="154"/>
                  <a:pt x="344" y="163"/>
                </a:cubicBezTo>
                <a:cubicBezTo>
                  <a:pt x="352" y="171"/>
                  <a:pt x="353" y="185"/>
                  <a:pt x="344" y="194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000920" y="4250880"/>
            <a:ext cx="13201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多维度数据分析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7000920" y="466056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系统参数调试与效果验证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1649960" y="621180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9CA3A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任意多边形 15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任意多边形 15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任意多边形 160"/>
          <p:cNvSpPr/>
          <p:nvPr/>
        </p:nvSpPr>
        <p:spPr>
          <a:xfrm>
            <a:off x="10901520" y="428040"/>
            <a:ext cx="914760" cy="914760"/>
          </a:xfrm>
          <a:custGeom>
            <a:avLst/>
            <a:gdLst/>
            <a:ahLst/>
            <a:cxnLst/>
            <a:rect l="0" t="0" r="r" b="b"/>
            <a:pathLst>
              <a:path w="2541" h="2541">
                <a:moveTo>
                  <a:pt x="2202" y="1073"/>
                </a:moveTo>
                <a:cubicBezTo>
                  <a:pt x="2196" y="1042"/>
                  <a:pt x="2188" y="1012"/>
                  <a:pt x="2178" y="982"/>
                </a:cubicBezTo>
                <a:cubicBezTo>
                  <a:pt x="2169" y="953"/>
                  <a:pt x="2158" y="923"/>
                  <a:pt x="2146" y="895"/>
                </a:cubicBezTo>
                <a:cubicBezTo>
                  <a:pt x="2133" y="866"/>
                  <a:pt x="2120" y="838"/>
                  <a:pt x="2105" y="811"/>
                </a:cubicBezTo>
                <a:cubicBezTo>
                  <a:pt x="2090" y="783"/>
                  <a:pt x="2073" y="757"/>
                  <a:pt x="2056" y="731"/>
                </a:cubicBezTo>
                <a:cubicBezTo>
                  <a:pt x="2038" y="705"/>
                  <a:pt x="2019" y="681"/>
                  <a:pt x="1999" y="657"/>
                </a:cubicBezTo>
                <a:cubicBezTo>
                  <a:pt x="1979" y="633"/>
                  <a:pt x="1958" y="610"/>
                  <a:pt x="1935" y="588"/>
                </a:cubicBezTo>
                <a:cubicBezTo>
                  <a:pt x="1913" y="567"/>
                  <a:pt x="1890" y="546"/>
                  <a:pt x="1865" y="527"/>
                </a:cubicBezTo>
                <a:cubicBezTo>
                  <a:pt x="1841" y="507"/>
                  <a:pt x="1816" y="489"/>
                  <a:pt x="1789" y="472"/>
                </a:cubicBezTo>
                <a:cubicBezTo>
                  <a:pt x="1763" y="455"/>
                  <a:pt x="1736" y="439"/>
                  <a:pt x="1709" y="425"/>
                </a:cubicBezTo>
                <a:cubicBezTo>
                  <a:pt x="1681" y="410"/>
                  <a:pt x="1653" y="398"/>
                  <a:pt x="1624" y="386"/>
                </a:cubicBezTo>
                <a:cubicBezTo>
                  <a:pt x="1595" y="374"/>
                  <a:pt x="1565" y="364"/>
                  <a:pt x="1535" y="356"/>
                </a:cubicBezTo>
                <a:cubicBezTo>
                  <a:pt x="1505" y="347"/>
                  <a:pt x="1475" y="340"/>
                  <a:pt x="1443" y="334"/>
                </a:cubicBezTo>
                <a:cubicBezTo>
                  <a:pt x="1412" y="328"/>
                  <a:pt x="1382" y="324"/>
                  <a:pt x="1351" y="322"/>
                </a:cubicBezTo>
                <a:cubicBezTo>
                  <a:pt x="1319" y="319"/>
                  <a:pt x="1288" y="318"/>
                  <a:pt x="1257" y="318"/>
                </a:cubicBezTo>
                <a:cubicBezTo>
                  <a:pt x="1226" y="319"/>
                  <a:pt x="1195" y="321"/>
                  <a:pt x="1164" y="324"/>
                </a:cubicBezTo>
                <a:cubicBezTo>
                  <a:pt x="1133" y="328"/>
                  <a:pt x="1102" y="333"/>
                  <a:pt x="1072" y="339"/>
                </a:cubicBezTo>
                <a:cubicBezTo>
                  <a:pt x="1041" y="345"/>
                  <a:pt x="1011" y="353"/>
                  <a:pt x="981" y="363"/>
                </a:cubicBezTo>
                <a:cubicBezTo>
                  <a:pt x="951" y="372"/>
                  <a:pt x="922" y="383"/>
                  <a:pt x="894" y="396"/>
                </a:cubicBezTo>
                <a:cubicBezTo>
                  <a:pt x="865" y="408"/>
                  <a:pt x="837" y="422"/>
                  <a:pt x="810" y="437"/>
                </a:cubicBezTo>
                <a:cubicBezTo>
                  <a:pt x="782" y="452"/>
                  <a:pt x="756" y="468"/>
                  <a:pt x="730" y="486"/>
                </a:cubicBezTo>
                <a:cubicBezTo>
                  <a:pt x="704" y="503"/>
                  <a:pt x="680" y="522"/>
                  <a:pt x="656" y="542"/>
                </a:cubicBezTo>
                <a:cubicBezTo>
                  <a:pt x="632" y="562"/>
                  <a:pt x="609" y="584"/>
                  <a:pt x="587" y="606"/>
                </a:cubicBezTo>
                <a:cubicBezTo>
                  <a:pt x="566" y="628"/>
                  <a:pt x="545" y="652"/>
                  <a:pt x="525" y="676"/>
                </a:cubicBezTo>
                <a:cubicBezTo>
                  <a:pt x="506" y="700"/>
                  <a:pt x="488" y="726"/>
                  <a:pt x="471" y="752"/>
                </a:cubicBezTo>
                <a:cubicBezTo>
                  <a:pt x="454" y="778"/>
                  <a:pt x="438" y="805"/>
                  <a:pt x="424" y="833"/>
                </a:cubicBezTo>
                <a:cubicBezTo>
                  <a:pt x="409" y="860"/>
                  <a:pt x="396" y="889"/>
                  <a:pt x="385" y="918"/>
                </a:cubicBezTo>
                <a:cubicBezTo>
                  <a:pt x="373" y="947"/>
                  <a:pt x="363" y="976"/>
                  <a:pt x="355" y="1006"/>
                </a:cubicBezTo>
                <a:cubicBezTo>
                  <a:pt x="346" y="1036"/>
                  <a:pt x="339" y="1066"/>
                  <a:pt x="333" y="1097"/>
                </a:cubicBezTo>
                <a:cubicBezTo>
                  <a:pt x="327" y="1128"/>
                  <a:pt x="323" y="1159"/>
                  <a:pt x="321" y="1190"/>
                </a:cubicBezTo>
                <a:cubicBezTo>
                  <a:pt x="318" y="1221"/>
                  <a:pt x="317" y="1252"/>
                  <a:pt x="317" y="1283"/>
                </a:cubicBezTo>
                <a:cubicBezTo>
                  <a:pt x="318" y="1314"/>
                  <a:pt x="320" y="1345"/>
                  <a:pt x="323" y="1376"/>
                </a:cubicBezTo>
                <a:cubicBezTo>
                  <a:pt x="326" y="1407"/>
                  <a:pt x="331" y="1438"/>
                  <a:pt x="338" y="1469"/>
                </a:cubicBezTo>
                <a:cubicBezTo>
                  <a:pt x="344" y="1499"/>
                  <a:pt x="352" y="1529"/>
                  <a:pt x="362" y="1559"/>
                </a:cubicBezTo>
                <a:cubicBezTo>
                  <a:pt x="371" y="1589"/>
                  <a:pt x="382" y="1618"/>
                  <a:pt x="394" y="1647"/>
                </a:cubicBezTo>
                <a:cubicBezTo>
                  <a:pt x="407" y="1675"/>
                  <a:pt x="420" y="1703"/>
                  <a:pt x="436" y="1731"/>
                </a:cubicBezTo>
                <a:cubicBezTo>
                  <a:pt x="451" y="1758"/>
                  <a:pt x="467" y="1784"/>
                  <a:pt x="485" y="1810"/>
                </a:cubicBezTo>
                <a:cubicBezTo>
                  <a:pt x="502" y="1836"/>
                  <a:pt x="521" y="1861"/>
                  <a:pt x="541" y="1885"/>
                </a:cubicBezTo>
                <a:cubicBezTo>
                  <a:pt x="561" y="1908"/>
                  <a:pt x="583" y="1931"/>
                  <a:pt x="605" y="1953"/>
                </a:cubicBezTo>
                <a:cubicBezTo>
                  <a:pt x="627" y="1975"/>
                  <a:pt x="651" y="1995"/>
                  <a:pt x="675" y="2015"/>
                </a:cubicBezTo>
                <a:cubicBezTo>
                  <a:pt x="699" y="2034"/>
                  <a:pt x="725" y="2053"/>
                  <a:pt x="751" y="2070"/>
                </a:cubicBezTo>
                <a:cubicBezTo>
                  <a:pt x="777" y="2087"/>
                  <a:pt x="804" y="2102"/>
                  <a:pt x="832" y="2117"/>
                </a:cubicBezTo>
                <a:cubicBezTo>
                  <a:pt x="859" y="2131"/>
                  <a:pt x="888" y="2144"/>
                  <a:pt x="917" y="2155"/>
                </a:cubicBezTo>
                <a:cubicBezTo>
                  <a:pt x="946" y="2167"/>
                  <a:pt x="975" y="2177"/>
                  <a:pt x="1005" y="2186"/>
                </a:cubicBezTo>
                <a:cubicBezTo>
                  <a:pt x="1035" y="2194"/>
                  <a:pt x="1065" y="2202"/>
                  <a:pt x="1096" y="2207"/>
                </a:cubicBezTo>
                <a:cubicBezTo>
                  <a:pt x="1127" y="2213"/>
                  <a:pt x="1158" y="2217"/>
                  <a:pt x="1189" y="2220"/>
                </a:cubicBezTo>
                <a:cubicBezTo>
                  <a:pt x="1220" y="2222"/>
                  <a:pt x="1251" y="2224"/>
                  <a:pt x="1282" y="2223"/>
                </a:cubicBezTo>
                <a:cubicBezTo>
                  <a:pt x="1313" y="2223"/>
                  <a:pt x="1344" y="2221"/>
                  <a:pt x="1375" y="2217"/>
                </a:cubicBezTo>
                <a:cubicBezTo>
                  <a:pt x="1406" y="2214"/>
                  <a:pt x="1437" y="2209"/>
                  <a:pt x="1469" y="2202"/>
                </a:cubicBezTo>
                <a:cubicBezTo>
                  <a:pt x="1499" y="2196"/>
                  <a:pt x="1529" y="2188"/>
                  <a:pt x="1559" y="2178"/>
                </a:cubicBezTo>
                <a:cubicBezTo>
                  <a:pt x="1589" y="2169"/>
                  <a:pt x="1618" y="2158"/>
                  <a:pt x="1647" y="2146"/>
                </a:cubicBezTo>
                <a:cubicBezTo>
                  <a:pt x="1675" y="2134"/>
                  <a:pt x="1703" y="2120"/>
                  <a:pt x="1731" y="2105"/>
                </a:cubicBezTo>
                <a:cubicBezTo>
                  <a:pt x="1758" y="2090"/>
                  <a:pt x="1784" y="2073"/>
                  <a:pt x="1810" y="2056"/>
                </a:cubicBezTo>
                <a:cubicBezTo>
                  <a:pt x="1836" y="2038"/>
                  <a:pt x="1861" y="2019"/>
                  <a:pt x="1884" y="1999"/>
                </a:cubicBezTo>
                <a:cubicBezTo>
                  <a:pt x="1908" y="1979"/>
                  <a:pt x="1931" y="1958"/>
                  <a:pt x="1953" y="1935"/>
                </a:cubicBezTo>
                <a:cubicBezTo>
                  <a:pt x="1975" y="1913"/>
                  <a:pt x="1995" y="1890"/>
                  <a:pt x="2015" y="1865"/>
                </a:cubicBezTo>
                <a:cubicBezTo>
                  <a:pt x="2034" y="1841"/>
                  <a:pt x="2052" y="1816"/>
                  <a:pt x="2069" y="1789"/>
                </a:cubicBezTo>
                <a:cubicBezTo>
                  <a:pt x="2086" y="1763"/>
                  <a:pt x="2102" y="1736"/>
                  <a:pt x="2116" y="1709"/>
                </a:cubicBezTo>
                <a:cubicBezTo>
                  <a:pt x="2131" y="1681"/>
                  <a:pt x="2144" y="1653"/>
                  <a:pt x="2155" y="1624"/>
                </a:cubicBezTo>
                <a:cubicBezTo>
                  <a:pt x="2167" y="1595"/>
                  <a:pt x="2177" y="1565"/>
                  <a:pt x="2186" y="1535"/>
                </a:cubicBezTo>
                <a:cubicBezTo>
                  <a:pt x="2194" y="1505"/>
                  <a:pt x="2201" y="1475"/>
                  <a:pt x="2207" y="1444"/>
                </a:cubicBezTo>
                <a:cubicBezTo>
                  <a:pt x="2213" y="1414"/>
                  <a:pt x="2217" y="1383"/>
                  <a:pt x="2220" y="1352"/>
                </a:cubicBezTo>
                <a:cubicBezTo>
                  <a:pt x="2222" y="1321"/>
                  <a:pt x="2223" y="1289"/>
                  <a:pt x="2223" y="1258"/>
                </a:cubicBezTo>
                <a:cubicBezTo>
                  <a:pt x="2223" y="1227"/>
                  <a:pt x="2221" y="1196"/>
                  <a:pt x="2217" y="1165"/>
                </a:cubicBezTo>
                <a:cubicBezTo>
                  <a:pt x="2214" y="1134"/>
                  <a:pt x="2209" y="1103"/>
                  <a:pt x="2202" y="1073"/>
                </a:cubicBezTo>
                <a:moveTo>
                  <a:pt x="27" y="1535"/>
                </a:moveTo>
                <a:cubicBezTo>
                  <a:pt x="19" y="1494"/>
                  <a:pt x="12" y="1453"/>
                  <a:pt x="7" y="1412"/>
                </a:cubicBezTo>
                <a:cubicBezTo>
                  <a:pt x="3" y="1370"/>
                  <a:pt x="0" y="1329"/>
                  <a:pt x="0" y="1287"/>
                </a:cubicBezTo>
                <a:cubicBezTo>
                  <a:pt x="-1" y="1246"/>
                  <a:pt x="1" y="1204"/>
                  <a:pt x="4" y="1163"/>
                </a:cubicBezTo>
                <a:cubicBezTo>
                  <a:pt x="8" y="1121"/>
                  <a:pt x="13" y="1080"/>
                  <a:pt x="21" y="1039"/>
                </a:cubicBezTo>
                <a:cubicBezTo>
                  <a:pt x="28" y="998"/>
                  <a:pt x="38" y="958"/>
                  <a:pt x="50" y="918"/>
                </a:cubicBezTo>
                <a:cubicBezTo>
                  <a:pt x="61" y="878"/>
                  <a:pt x="75" y="839"/>
                  <a:pt x="90" y="800"/>
                </a:cubicBezTo>
                <a:cubicBezTo>
                  <a:pt x="105" y="761"/>
                  <a:pt x="123" y="724"/>
                  <a:pt x="142" y="687"/>
                </a:cubicBezTo>
                <a:cubicBezTo>
                  <a:pt x="161" y="650"/>
                  <a:pt x="182" y="614"/>
                  <a:pt x="204" y="579"/>
                </a:cubicBezTo>
                <a:cubicBezTo>
                  <a:pt x="227" y="544"/>
                  <a:pt x="251" y="510"/>
                  <a:pt x="277" y="478"/>
                </a:cubicBezTo>
                <a:cubicBezTo>
                  <a:pt x="303" y="445"/>
                  <a:pt x="331" y="414"/>
                  <a:pt x="360" y="384"/>
                </a:cubicBezTo>
                <a:cubicBezTo>
                  <a:pt x="389" y="355"/>
                  <a:pt x="419" y="326"/>
                  <a:pt x="451" y="300"/>
                </a:cubicBezTo>
                <a:cubicBezTo>
                  <a:pt x="483" y="273"/>
                  <a:pt x="516" y="248"/>
                  <a:pt x="550" y="224"/>
                </a:cubicBezTo>
                <a:cubicBezTo>
                  <a:pt x="585" y="200"/>
                  <a:pt x="620" y="179"/>
                  <a:pt x="656" y="159"/>
                </a:cubicBezTo>
                <a:cubicBezTo>
                  <a:pt x="693" y="138"/>
                  <a:pt x="730" y="120"/>
                  <a:pt x="768" y="104"/>
                </a:cubicBezTo>
                <a:cubicBezTo>
                  <a:pt x="806" y="87"/>
                  <a:pt x="845" y="72"/>
                  <a:pt x="885" y="59"/>
                </a:cubicBezTo>
                <a:cubicBezTo>
                  <a:pt x="925" y="47"/>
                  <a:pt x="965" y="36"/>
                  <a:pt x="1006" y="27"/>
                </a:cubicBezTo>
                <a:cubicBezTo>
                  <a:pt x="1046" y="19"/>
                  <a:pt x="1087" y="12"/>
                  <a:pt x="1129" y="8"/>
                </a:cubicBezTo>
                <a:cubicBezTo>
                  <a:pt x="1170" y="3"/>
                  <a:pt x="1211" y="0"/>
                  <a:pt x="1253" y="0"/>
                </a:cubicBezTo>
                <a:cubicBezTo>
                  <a:pt x="1295" y="-1"/>
                  <a:pt x="1336" y="1"/>
                  <a:pt x="1378" y="4"/>
                </a:cubicBezTo>
                <a:cubicBezTo>
                  <a:pt x="1419" y="8"/>
                  <a:pt x="1461" y="13"/>
                  <a:pt x="1502" y="21"/>
                </a:cubicBezTo>
                <a:cubicBezTo>
                  <a:pt x="1543" y="29"/>
                  <a:pt x="1583" y="38"/>
                  <a:pt x="1623" y="50"/>
                </a:cubicBezTo>
                <a:cubicBezTo>
                  <a:pt x="1663" y="61"/>
                  <a:pt x="1703" y="75"/>
                  <a:pt x="1741" y="91"/>
                </a:cubicBezTo>
                <a:cubicBezTo>
                  <a:pt x="1780" y="107"/>
                  <a:pt x="1818" y="124"/>
                  <a:pt x="1855" y="143"/>
                </a:cubicBezTo>
                <a:cubicBezTo>
                  <a:pt x="1891" y="162"/>
                  <a:pt x="1927" y="183"/>
                  <a:pt x="1962" y="206"/>
                </a:cubicBezTo>
                <a:cubicBezTo>
                  <a:pt x="1997" y="228"/>
                  <a:pt x="2031" y="253"/>
                  <a:pt x="2063" y="278"/>
                </a:cubicBezTo>
                <a:cubicBezTo>
                  <a:pt x="2096" y="304"/>
                  <a:pt x="2127" y="332"/>
                  <a:pt x="2157" y="361"/>
                </a:cubicBezTo>
                <a:cubicBezTo>
                  <a:pt x="2187" y="390"/>
                  <a:pt x="2215" y="420"/>
                  <a:pt x="2242" y="452"/>
                </a:cubicBezTo>
                <a:cubicBezTo>
                  <a:pt x="2268" y="484"/>
                  <a:pt x="2294" y="517"/>
                  <a:pt x="2317" y="551"/>
                </a:cubicBezTo>
                <a:cubicBezTo>
                  <a:pt x="2341" y="586"/>
                  <a:pt x="2363" y="621"/>
                  <a:pt x="2383" y="657"/>
                </a:cubicBezTo>
                <a:cubicBezTo>
                  <a:pt x="2403" y="694"/>
                  <a:pt x="2421" y="731"/>
                  <a:pt x="2437" y="769"/>
                </a:cubicBezTo>
                <a:cubicBezTo>
                  <a:pt x="2454" y="808"/>
                  <a:pt x="2468" y="846"/>
                  <a:pt x="2481" y="886"/>
                </a:cubicBezTo>
                <a:cubicBezTo>
                  <a:pt x="2494" y="926"/>
                  <a:pt x="2504" y="966"/>
                  <a:pt x="2513" y="1007"/>
                </a:cubicBezTo>
                <a:cubicBezTo>
                  <a:pt x="2521" y="1047"/>
                  <a:pt x="2528" y="1088"/>
                  <a:pt x="2533" y="1130"/>
                </a:cubicBezTo>
                <a:cubicBezTo>
                  <a:pt x="2537" y="1171"/>
                  <a:pt x="2540" y="1212"/>
                  <a:pt x="2540" y="1254"/>
                </a:cubicBezTo>
                <a:cubicBezTo>
                  <a:pt x="2541" y="1296"/>
                  <a:pt x="2540" y="1337"/>
                  <a:pt x="2536" y="1379"/>
                </a:cubicBezTo>
                <a:cubicBezTo>
                  <a:pt x="2532" y="1420"/>
                  <a:pt x="2527" y="1461"/>
                  <a:pt x="2519" y="1502"/>
                </a:cubicBezTo>
                <a:cubicBezTo>
                  <a:pt x="2512" y="1543"/>
                  <a:pt x="2502" y="1583"/>
                  <a:pt x="2491" y="1623"/>
                </a:cubicBezTo>
                <a:cubicBezTo>
                  <a:pt x="2479" y="1663"/>
                  <a:pt x="2466" y="1703"/>
                  <a:pt x="2450" y="1741"/>
                </a:cubicBezTo>
                <a:cubicBezTo>
                  <a:pt x="2435" y="1780"/>
                  <a:pt x="2417" y="1818"/>
                  <a:pt x="2398" y="1855"/>
                </a:cubicBezTo>
                <a:cubicBezTo>
                  <a:pt x="2379" y="1892"/>
                  <a:pt x="2358" y="1927"/>
                  <a:pt x="2336" y="1962"/>
                </a:cubicBezTo>
                <a:cubicBezTo>
                  <a:pt x="2313" y="1997"/>
                  <a:pt x="2289" y="2031"/>
                  <a:pt x="2263" y="2063"/>
                </a:cubicBezTo>
                <a:cubicBezTo>
                  <a:pt x="2237" y="2096"/>
                  <a:pt x="2209" y="2127"/>
                  <a:pt x="2180" y="2157"/>
                </a:cubicBezTo>
                <a:cubicBezTo>
                  <a:pt x="2151" y="2187"/>
                  <a:pt x="2121" y="2215"/>
                  <a:pt x="2089" y="2242"/>
                </a:cubicBezTo>
                <a:cubicBezTo>
                  <a:pt x="2057" y="2269"/>
                  <a:pt x="2024" y="2294"/>
                  <a:pt x="1990" y="2317"/>
                </a:cubicBezTo>
                <a:cubicBezTo>
                  <a:pt x="1956" y="2341"/>
                  <a:pt x="1920" y="2363"/>
                  <a:pt x="1884" y="2383"/>
                </a:cubicBezTo>
                <a:cubicBezTo>
                  <a:pt x="1847" y="2403"/>
                  <a:pt x="1810" y="2421"/>
                  <a:pt x="1772" y="2438"/>
                </a:cubicBezTo>
                <a:cubicBezTo>
                  <a:pt x="1734" y="2454"/>
                  <a:pt x="1695" y="2468"/>
                  <a:pt x="1655" y="2481"/>
                </a:cubicBezTo>
                <a:cubicBezTo>
                  <a:pt x="1615" y="2494"/>
                  <a:pt x="1575" y="2504"/>
                  <a:pt x="1535" y="2513"/>
                </a:cubicBezTo>
                <a:cubicBezTo>
                  <a:pt x="1494" y="2522"/>
                  <a:pt x="1452" y="2528"/>
                  <a:pt x="1411" y="2533"/>
                </a:cubicBezTo>
                <a:cubicBezTo>
                  <a:pt x="1369" y="2537"/>
                  <a:pt x="1328" y="2540"/>
                  <a:pt x="1286" y="2541"/>
                </a:cubicBezTo>
                <a:cubicBezTo>
                  <a:pt x="1245" y="2541"/>
                  <a:pt x="1203" y="2540"/>
                  <a:pt x="1162" y="2536"/>
                </a:cubicBezTo>
                <a:cubicBezTo>
                  <a:pt x="1120" y="2533"/>
                  <a:pt x="1079" y="2527"/>
                  <a:pt x="1038" y="2519"/>
                </a:cubicBezTo>
                <a:cubicBezTo>
                  <a:pt x="997" y="2512"/>
                  <a:pt x="957" y="2502"/>
                  <a:pt x="917" y="2491"/>
                </a:cubicBezTo>
                <a:cubicBezTo>
                  <a:pt x="877" y="2479"/>
                  <a:pt x="838" y="2466"/>
                  <a:pt x="799" y="2450"/>
                </a:cubicBezTo>
                <a:cubicBezTo>
                  <a:pt x="760" y="2435"/>
                  <a:pt x="723" y="2418"/>
                  <a:pt x="686" y="2398"/>
                </a:cubicBezTo>
                <a:cubicBezTo>
                  <a:pt x="649" y="2379"/>
                  <a:pt x="613" y="2358"/>
                  <a:pt x="578" y="2336"/>
                </a:cubicBezTo>
                <a:cubicBezTo>
                  <a:pt x="543" y="2313"/>
                  <a:pt x="509" y="2289"/>
                  <a:pt x="477" y="2263"/>
                </a:cubicBezTo>
                <a:cubicBezTo>
                  <a:pt x="444" y="2237"/>
                  <a:pt x="413" y="2209"/>
                  <a:pt x="383" y="2180"/>
                </a:cubicBezTo>
                <a:cubicBezTo>
                  <a:pt x="354" y="2151"/>
                  <a:pt x="325" y="2121"/>
                  <a:pt x="298" y="2089"/>
                </a:cubicBezTo>
                <a:cubicBezTo>
                  <a:pt x="272" y="2057"/>
                  <a:pt x="247" y="2024"/>
                  <a:pt x="223" y="1990"/>
                </a:cubicBezTo>
                <a:cubicBezTo>
                  <a:pt x="199" y="1956"/>
                  <a:pt x="178" y="1920"/>
                  <a:pt x="157" y="1884"/>
                </a:cubicBezTo>
                <a:cubicBezTo>
                  <a:pt x="137" y="1848"/>
                  <a:pt x="119" y="1810"/>
                  <a:pt x="103" y="1772"/>
                </a:cubicBezTo>
                <a:cubicBezTo>
                  <a:pt x="86" y="1734"/>
                  <a:pt x="72" y="1695"/>
                  <a:pt x="59" y="1655"/>
                </a:cubicBezTo>
                <a:cubicBezTo>
                  <a:pt x="47" y="1616"/>
                  <a:pt x="36" y="1575"/>
                  <a:pt x="27" y="1535"/>
                </a:cubicBezTo>
                <a:moveTo>
                  <a:pt x="1352" y="1659"/>
                </a:moveTo>
                <a:cubicBezTo>
                  <a:pt x="1378" y="1653"/>
                  <a:pt x="1402" y="1646"/>
                  <a:pt x="1426" y="1635"/>
                </a:cubicBezTo>
                <a:cubicBezTo>
                  <a:pt x="1450" y="1625"/>
                  <a:pt x="1474" y="1613"/>
                  <a:pt x="1495" y="1598"/>
                </a:cubicBezTo>
                <a:cubicBezTo>
                  <a:pt x="1517" y="1583"/>
                  <a:pt x="1537" y="1566"/>
                  <a:pt x="1555" y="1548"/>
                </a:cubicBezTo>
                <a:cubicBezTo>
                  <a:pt x="1573" y="1529"/>
                  <a:pt x="1589" y="1509"/>
                  <a:pt x="1603" y="1487"/>
                </a:cubicBezTo>
                <a:cubicBezTo>
                  <a:pt x="1618" y="1465"/>
                  <a:pt x="1630" y="1442"/>
                  <a:pt x="1639" y="1418"/>
                </a:cubicBezTo>
                <a:cubicBezTo>
                  <a:pt x="1649" y="1394"/>
                  <a:pt x="1656" y="1369"/>
                  <a:pt x="1661" y="1343"/>
                </a:cubicBezTo>
                <a:cubicBezTo>
                  <a:pt x="1666" y="1317"/>
                  <a:pt x="1668" y="1292"/>
                  <a:pt x="1667" y="1265"/>
                </a:cubicBezTo>
                <a:cubicBezTo>
                  <a:pt x="1667" y="1239"/>
                  <a:pt x="1664" y="1214"/>
                  <a:pt x="1659" y="1188"/>
                </a:cubicBezTo>
                <a:cubicBezTo>
                  <a:pt x="1653" y="1163"/>
                  <a:pt x="1646" y="1138"/>
                  <a:pt x="1635" y="1114"/>
                </a:cubicBezTo>
                <a:cubicBezTo>
                  <a:pt x="1625" y="1090"/>
                  <a:pt x="1612" y="1067"/>
                  <a:pt x="1598" y="1046"/>
                </a:cubicBezTo>
                <a:cubicBezTo>
                  <a:pt x="1583" y="1024"/>
                  <a:pt x="1566" y="1005"/>
                  <a:pt x="1548" y="986"/>
                </a:cubicBezTo>
                <a:cubicBezTo>
                  <a:pt x="1529" y="968"/>
                  <a:pt x="1509" y="952"/>
                  <a:pt x="1487" y="938"/>
                </a:cubicBezTo>
                <a:cubicBezTo>
                  <a:pt x="1465" y="924"/>
                  <a:pt x="1441" y="912"/>
                  <a:pt x="1417" y="902"/>
                </a:cubicBezTo>
                <a:cubicBezTo>
                  <a:pt x="1392" y="892"/>
                  <a:pt x="1368" y="885"/>
                  <a:pt x="1342" y="880"/>
                </a:cubicBezTo>
                <a:cubicBezTo>
                  <a:pt x="1316" y="876"/>
                  <a:pt x="1290" y="873"/>
                  <a:pt x="1264" y="874"/>
                </a:cubicBezTo>
                <a:cubicBezTo>
                  <a:pt x="1238" y="874"/>
                  <a:pt x="1213" y="877"/>
                  <a:pt x="1187" y="882"/>
                </a:cubicBezTo>
                <a:cubicBezTo>
                  <a:pt x="1162" y="888"/>
                  <a:pt x="1137" y="896"/>
                  <a:pt x="1113" y="906"/>
                </a:cubicBezTo>
                <a:cubicBezTo>
                  <a:pt x="1089" y="916"/>
                  <a:pt x="1066" y="929"/>
                  <a:pt x="1045" y="944"/>
                </a:cubicBezTo>
                <a:cubicBezTo>
                  <a:pt x="1023" y="958"/>
                  <a:pt x="1003" y="975"/>
                  <a:pt x="985" y="994"/>
                </a:cubicBezTo>
                <a:cubicBezTo>
                  <a:pt x="967" y="1012"/>
                  <a:pt x="951" y="1033"/>
                  <a:pt x="937" y="1055"/>
                </a:cubicBezTo>
                <a:cubicBezTo>
                  <a:pt x="923" y="1076"/>
                  <a:pt x="911" y="1099"/>
                  <a:pt x="901" y="1124"/>
                </a:cubicBezTo>
                <a:cubicBezTo>
                  <a:pt x="891" y="1148"/>
                  <a:pt x="884" y="1173"/>
                  <a:pt x="879" y="1198"/>
                </a:cubicBezTo>
                <a:cubicBezTo>
                  <a:pt x="875" y="1224"/>
                  <a:pt x="872" y="1250"/>
                  <a:pt x="873" y="1276"/>
                </a:cubicBezTo>
                <a:cubicBezTo>
                  <a:pt x="873" y="1302"/>
                  <a:pt x="876" y="1328"/>
                  <a:pt x="881" y="1353"/>
                </a:cubicBezTo>
                <a:cubicBezTo>
                  <a:pt x="887" y="1379"/>
                  <a:pt x="895" y="1403"/>
                  <a:pt x="905" y="1427"/>
                </a:cubicBezTo>
                <a:cubicBezTo>
                  <a:pt x="915" y="1451"/>
                  <a:pt x="928" y="1474"/>
                  <a:pt x="943" y="1495"/>
                </a:cubicBezTo>
                <a:cubicBezTo>
                  <a:pt x="957" y="1517"/>
                  <a:pt x="974" y="1537"/>
                  <a:pt x="993" y="1555"/>
                </a:cubicBezTo>
                <a:cubicBezTo>
                  <a:pt x="1011" y="1573"/>
                  <a:pt x="1032" y="1589"/>
                  <a:pt x="1053" y="1604"/>
                </a:cubicBezTo>
                <a:cubicBezTo>
                  <a:pt x="1075" y="1618"/>
                  <a:pt x="1098" y="1630"/>
                  <a:pt x="1123" y="1639"/>
                </a:cubicBezTo>
                <a:cubicBezTo>
                  <a:pt x="1147" y="1649"/>
                  <a:pt x="1172" y="1656"/>
                  <a:pt x="1197" y="1661"/>
                </a:cubicBezTo>
                <a:cubicBezTo>
                  <a:pt x="1223" y="1666"/>
                  <a:pt x="1249" y="1668"/>
                  <a:pt x="1275" y="1668"/>
                </a:cubicBezTo>
                <a:cubicBezTo>
                  <a:pt x="1301" y="1667"/>
                  <a:pt x="1327" y="1664"/>
                  <a:pt x="1352" y="1659"/>
                </a:cubicBezTo>
                <a:moveTo>
                  <a:pt x="1121" y="572"/>
                </a:moveTo>
                <a:cubicBezTo>
                  <a:pt x="1144" y="567"/>
                  <a:pt x="1167" y="563"/>
                  <a:pt x="1190" y="561"/>
                </a:cubicBezTo>
                <a:cubicBezTo>
                  <a:pt x="1214" y="558"/>
                  <a:pt x="1237" y="557"/>
                  <a:pt x="1260" y="556"/>
                </a:cubicBezTo>
                <a:cubicBezTo>
                  <a:pt x="1284" y="556"/>
                  <a:pt x="1307" y="557"/>
                  <a:pt x="1330" y="559"/>
                </a:cubicBezTo>
                <a:cubicBezTo>
                  <a:pt x="1354" y="561"/>
                  <a:pt x="1377" y="564"/>
                  <a:pt x="1400" y="568"/>
                </a:cubicBezTo>
                <a:cubicBezTo>
                  <a:pt x="1423" y="573"/>
                  <a:pt x="1446" y="578"/>
                  <a:pt x="1469" y="584"/>
                </a:cubicBezTo>
                <a:cubicBezTo>
                  <a:pt x="1491" y="591"/>
                  <a:pt x="1514" y="598"/>
                  <a:pt x="1535" y="607"/>
                </a:cubicBezTo>
                <a:cubicBezTo>
                  <a:pt x="1557" y="616"/>
                  <a:pt x="1578" y="626"/>
                  <a:pt x="1599" y="636"/>
                </a:cubicBezTo>
                <a:cubicBezTo>
                  <a:pt x="1620" y="647"/>
                  <a:pt x="1640" y="659"/>
                  <a:pt x="1660" y="672"/>
                </a:cubicBezTo>
                <a:cubicBezTo>
                  <a:pt x="1679" y="684"/>
                  <a:pt x="1698" y="698"/>
                  <a:pt x="1717" y="713"/>
                </a:cubicBezTo>
                <a:cubicBezTo>
                  <a:pt x="1735" y="727"/>
                  <a:pt x="1752" y="743"/>
                  <a:pt x="1769" y="759"/>
                </a:cubicBezTo>
                <a:cubicBezTo>
                  <a:pt x="1786" y="775"/>
                  <a:pt x="1802" y="792"/>
                  <a:pt x="1817" y="810"/>
                </a:cubicBezTo>
                <a:cubicBezTo>
                  <a:pt x="1832" y="828"/>
                  <a:pt x="1846" y="847"/>
                  <a:pt x="1859" y="866"/>
                </a:cubicBezTo>
                <a:cubicBezTo>
                  <a:pt x="1873" y="885"/>
                  <a:pt x="1885" y="905"/>
                  <a:pt x="1896" y="926"/>
                </a:cubicBezTo>
                <a:cubicBezTo>
                  <a:pt x="1907" y="946"/>
                  <a:pt x="1918" y="967"/>
                  <a:pt x="1927" y="989"/>
                </a:cubicBezTo>
                <a:cubicBezTo>
                  <a:pt x="1936" y="1010"/>
                  <a:pt x="1944" y="1032"/>
                  <a:pt x="1951" y="1054"/>
                </a:cubicBezTo>
                <a:cubicBezTo>
                  <a:pt x="1959" y="1077"/>
                  <a:pt x="1964" y="1099"/>
                  <a:pt x="1969" y="1122"/>
                </a:cubicBezTo>
                <a:cubicBezTo>
                  <a:pt x="1974" y="1145"/>
                  <a:pt x="1978" y="1168"/>
                  <a:pt x="1981" y="1191"/>
                </a:cubicBezTo>
                <a:cubicBezTo>
                  <a:pt x="1983" y="1215"/>
                  <a:pt x="1985" y="1238"/>
                  <a:pt x="1985" y="1261"/>
                </a:cubicBezTo>
                <a:cubicBezTo>
                  <a:pt x="1985" y="1285"/>
                  <a:pt x="1984" y="1308"/>
                  <a:pt x="1982" y="1331"/>
                </a:cubicBezTo>
                <a:cubicBezTo>
                  <a:pt x="1980" y="1355"/>
                  <a:pt x="1977" y="1378"/>
                  <a:pt x="1973" y="1401"/>
                </a:cubicBezTo>
                <a:cubicBezTo>
                  <a:pt x="1969" y="1424"/>
                  <a:pt x="1963" y="1447"/>
                  <a:pt x="1957" y="1469"/>
                </a:cubicBezTo>
                <a:cubicBezTo>
                  <a:pt x="1950" y="1492"/>
                  <a:pt x="1943" y="1514"/>
                  <a:pt x="1934" y="1535"/>
                </a:cubicBezTo>
                <a:cubicBezTo>
                  <a:pt x="1925" y="1557"/>
                  <a:pt x="1916" y="1578"/>
                  <a:pt x="1905" y="1599"/>
                </a:cubicBezTo>
                <a:cubicBezTo>
                  <a:pt x="1894" y="1620"/>
                  <a:pt x="1882" y="1640"/>
                  <a:pt x="1870" y="1660"/>
                </a:cubicBezTo>
                <a:cubicBezTo>
                  <a:pt x="1857" y="1679"/>
                  <a:pt x="1843" y="1698"/>
                  <a:pt x="1829" y="1717"/>
                </a:cubicBezTo>
                <a:cubicBezTo>
                  <a:pt x="1814" y="1735"/>
                  <a:pt x="1799" y="1752"/>
                  <a:pt x="1782" y="1769"/>
                </a:cubicBezTo>
                <a:cubicBezTo>
                  <a:pt x="1766" y="1786"/>
                  <a:pt x="1749" y="1802"/>
                  <a:pt x="1731" y="1817"/>
                </a:cubicBezTo>
                <a:cubicBezTo>
                  <a:pt x="1713" y="1832"/>
                  <a:pt x="1694" y="1846"/>
                  <a:pt x="1675" y="1859"/>
                </a:cubicBezTo>
                <a:cubicBezTo>
                  <a:pt x="1656" y="1873"/>
                  <a:pt x="1636" y="1885"/>
                  <a:pt x="1616" y="1896"/>
                </a:cubicBezTo>
                <a:cubicBezTo>
                  <a:pt x="1595" y="1908"/>
                  <a:pt x="1574" y="1918"/>
                  <a:pt x="1553" y="1927"/>
                </a:cubicBezTo>
                <a:cubicBezTo>
                  <a:pt x="1531" y="1936"/>
                  <a:pt x="1509" y="1944"/>
                  <a:pt x="1487" y="1952"/>
                </a:cubicBezTo>
                <a:cubicBezTo>
                  <a:pt x="1465" y="1959"/>
                  <a:pt x="1441" y="1965"/>
                  <a:pt x="1418" y="1969"/>
                </a:cubicBezTo>
                <a:cubicBezTo>
                  <a:pt x="1395" y="1974"/>
                  <a:pt x="1372" y="1978"/>
                  <a:pt x="1349" y="1981"/>
                </a:cubicBezTo>
                <a:cubicBezTo>
                  <a:pt x="1326" y="1983"/>
                  <a:pt x="1302" y="1985"/>
                  <a:pt x="1279" y="1985"/>
                </a:cubicBezTo>
                <a:cubicBezTo>
                  <a:pt x="1256" y="1985"/>
                  <a:pt x="1232" y="1984"/>
                  <a:pt x="1209" y="1982"/>
                </a:cubicBezTo>
                <a:cubicBezTo>
                  <a:pt x="1186" y="1980"/>
                  <a:pt x="1162" y="1977"/>
                  <a:pt x="1139" y="1973"/>
                </a:cubicBezTo>
                <a:cubicBezTo>
                  <a:pt x="1116" y="1969"/>
                  <a:pt x="1094" y="1963"/>
                  <a:pt x="1071" y="1957"/>
                </a:cubicBezTo>
                <a:cubicBezTo>
                  <a:pt x="1049" y="1950"/>
                  <a:pt x="1027" y="1943"/>
                  <a:pt x="1005" y="1934"/>
                </a:cubicBezTo>
                <a:cubicBezTo>
                  <a:pt x="983" y="1926"/>
                  <a:pt x="962" y="1916"/>
                  <a:pt x="941" y="1905"/>
                </a:cubicBezTo>
                <a:cubicBezTo>
                  <a:pt x="920" y="1894"/>
                  <a:pt x="900" y="1883"/>
                  <a:pt x="881" y="1870"/>
                </a:cubicBezTo>
                <a:cubicBezTo>
                  <a:pt x="861" y="1857"/>
                  <a:pt x="842" y="1843"/>
                  <a:pt x="824" y="1829"/>
                </a:cubicBezTo>
                <a:cubicBezTo>
                  <a:pt x="805" y="1814"/>
                  <a:pt x="788" y="1799"/>
                  <a:pt x="771" y="1782"/>
                </a:cubicBezTo>
                <a:cubicBezTo>
                  <a:pt x="754" y="1766"/>
                  <a:pt x="738" y="1749"/>
                  <a:pt x="723" y="1731"/>
                </a:cubicBezTo>
                <a:cubicBezTo>
                  <a:pt x="708" y="1713"/>
                  <a:pt x="694" y="1695"/>
                  <a:pt x="681" y="1675"/>
                </a:cubicBezTo>
                <a:cubicBezTo>
                  <a:pt x="668" y="1656"/>
                  <a:pt x="655" y="1636"/>
                  <a:pt x="644" y="1616"/>
                </a:cubicBezTo>
                <a:cubicBezTo>
                  <a:pt x="633" y="1595"/>
                  <a:pt x="622" y="1574"/>
                  <a:pt x="613" y="1553"/>
                </a:cubicBezTo>
                <a:cubicBezTo>
                  <a:pt x="604" y="1531"/>
                  <a:pt x="596" y="1509"/>
                  <a:pt x="589" y="1487"/>
                </a:cubicBezTo>
                <a:cubicBezTo>
                  <a:pt x="582" y="1465"/>
                  <a:pt x="576" y="1442"/>
                  <a:pt x="571" y="1419"/>
                </a:cubicBezTo>
                <a:cubicBezTo>
                  <a:pt x="566" y="1396"/>
                  <a:pt x="562" y="1373"/>
                  <a:pt x="560" y="1350"/>
                </a:cubicBezTo>
                <a:cubicBezTo>
                  <a:pt x="557" y="1327"/>
                  <a:pt x="556" y="1303"/>
                  <a:pt x="555" y="1280"/>
                </a:cubicBezTo>
                <a:cubicBezTo>
                  <a:pt x="555" y="1257"/>
                  <a:pt x="556" y="1233"/>
                  <a:pt x="558" y="1210"/>
                </a:cubicBezTo>
                <a:cubicBezTo>
                  <a:pt x="560" y="1187"/>
                  <a:pt x="563" y="1163"/>
                  <a:pt x="567" y="1140"/>
                </a:cubicBezTo>
                <a:cubicBezTo>
                  <a:pt x="571" y="1117"/>
                  <a:pt x="577" y="1095"/>
                  <a:pt x="583" y="1072"/>
                </a:cubicBezTo>
                <a:cubicBezTo>
                  <a:pt x="590" y="1050"/>
                  <a:pt x="597" y="1028"/>
                  <a:pt x="606" y="1006"/>
                </a:cubicBezTo>
                <a:cubicBezTo>
                  <a:pt x="615" y="984"/>
                  <a:pt x="624" y="963"/>
                  <a:pt x="635" y="942"/>
                </a:cubicBezTo>
                <a:cubicBezTo>
                  <a:pt x="646" y="921"/>
                  <a:pt x="658" y="901"/>
                  <a:pt x="670" y="882"/>
                </a:cubicBezTo>
                <a:cubicBezTo>
                  <a:pt x="683" y="862"/>
                  <a:pt x="697" y="843"/>
                  <a:pt x="711" y="825"/>
                </a:cubicBezTo>
                <a:cubicBezTo>
                  <a:pt x="726" y="806"/>
                  <a:pt x="742" y="789"/>
                  <a:pt x="758" y="772"/>
                </a:cubicBezTo>
                <a:cubicBezTo>
                  <a:pt x="774" y="755"/>
                  <a:pt x="791" y="740"/>
                  <a:pt x="809" y="724"/>
                </a:cubicBezTo>
                <a:cubicBezTo>
                  <a:pt x="827" y="709"/>
                  <a:pt x="846" y="695"/>
                  <a:pt x="865" y="682"/>
                </a:cubicBezTo>
                <a:cubicBezTo>
                  <a:pt x="884" y="669"/>
                  <a:pt x="904" y="656"/>
                  <a:pt x="925" y="645"/>
                </a:cubicBezTo>
                <a:cubicBezTo>
                  <a:pt x="945" y="634"/>
                  <a:pt x="966" y="624"/>
                  <a:pt x="988" y="614"/>
                </a:cubicBezTo>
                <a:cubicBezTo>
                  <a:pt x="1009" y="605"/>
                  <a:pt x="1031" y="597"/>
                  <a:pt x="1053" y="590"/>
                </a:cubicBezTo>
                <a:cubicBezTo>
                  <a:pt x="1076" y="583"/>
                  <a:pt x="1098" y="577"/>
                  <a:pt x="1121" y="572"/>
                </a:cubicBezTo>
                <a:moveTo>
                  <a:pt x="1114" y="1304"/>
                </a:moveTo>
                <a:cubicBezTo>
                  <a:pt x="1112" y="1293"/>
                  <a:pt x="1111" y="1283"/>
                  <a:pt x="1111" y="1273"/>
                </a:cubicBezTo>
                <a:cubicBezTo>
                  <a:pt x="1111" y="1262"/>
                  <a:pt x="1112" y="1252"/>
                  <a:pt x="1113" y="1242"/>
                </a:cubicBezTo>
                <a:cubicBezTo>
                  <a:pt x="1115" y="1232"/>
                  <a:pt x="1118" y="1222"/>
                  <a:pt x="1122" y="1212"/>
                </a:cubicBezTo>
                <a:cubicBezTo>
                  <a:pt x="1126" y="1202"/>
                  <a:pt x="1131" y="1193"/>
                  <a:pt x="1136" y="1184"/>
                </a:cubicBezTo>
                <a:cubicBezTo>
                  <a:pt x="1142" y="1175"/>
                  <a:pt x="1149" y="1167"/>
                  <a:pt x="1156" y="1160"/>
                </a:cubicBezTo>
                <a:cubicBezTo>
                  <a:pt x="1163" y="1152"/>
                  <a:pt x="1171" y="1146"/>
                  <a:pt x="1180" y="1140"/>
                </a:cubicBezTo>
                <a:cubicBezTo>
                  <a:pt x="1188" y="1134"/>
                  <a:pt x="1197" y="1129"/>
                  <a:pt x="1207" y="1125"/>
                </a:cubicBezTo>
                <a:cubicBezTo>
                  <a:pt x="1216" y="1121"/>
                  <a:pt x="1226" y="1118"/>
                  <a:pt x="1237" y="1115"/>
                </a:cubicBezTo>
                <a:cubicBezTo>
                  <a:pt x="1247" y="1113"/>
                  <a:pt x="1257" y="1112"/>
                  <a:pt x="1268" y="1112"/>
                </a:cubicBezTo>
                <a:cubicBezTo>
                  <a:pt x="1278" y="1112"/>
                  <a:pt x="1288" y="1113"/>
                  <a:pt x="1299" y="1115"/>
                </a:cubicBezTo>
                <a:cubicBezTo>
                  <a:pt x="1309" y="1116"/>
                  <a:pt x="1319" y="1119"/>
                  <a:pt x="1328" y="1123"/>
                </a:cubicBezTo>
                <a:cubicBezTo>
                  <a:pt x="1338" y="1127"/>
                  <a:pt x="1347" y="1132"/>
                  <a:pt x="1356" y="1138"/>
                </a:cubicBezTo>
                <a:cubicBezTo>
                  <a:pt x="1365" y="1143"/>
                  <a:pt x="1373" y="1150"/>
                  <a:pt x="1380" y="1157"/>
                </a:cubicBezTo>
                <a:cubicBezTo>
                  <a:pt x="1388" y="1164"/>
                  <a:pt x="1395" y="1172"/>
                  <a:pt x="1400" y="1181"/>
                </a:cubicBezTo>
                <a:cubicBezTo>
                  <a:pt x="1406" y="1189"/>
                  <a:pt x="1411" y="1198"/>
                  <a:pt x="1415" y="1208"/>
                </a:cubicBezTo>
                <a:cubicBezTo>
                  <a:pt x="1420" y="1218"/>
                  <a:pt x="1423" y="1227"/>
                  <a:pt x="1425" y="1238"/>
                </a:cubicBezTo>
                <a:cubicBezTo>
                  <a:pt x="1427" y="1248"/>
                  <a:pt x="1428" y="1258"/>
                  <a:pt x="1428" y="1269"/>
                </a:cubicBezTo>
                <a:cubicBezTo>
                  <a:pt x="1428" y="1279"/>
                  <a:pt x="1428" y="1289"/>
                  <a:pt x="1426" y="1300"/>
                </a:cubicBezTo>
                <a:cubicBezTo>
                  <a:pt x="1424" y="1310"/>
                  <a:pt x="1421" y="1320"/>
                  <a:pt x="1417" y="1330"/>
                </a:cubicBezTo>
                <a:cubicBezTo>
                  <a:pt x="1413" y="1339"/>
                  <a:pt x="1408" y="1348"/>
                  <a:pt x="1403" y="1357"/>
                </a:cubicBezTo>
                <a:cubicBezTo>
                  <a:pt x="1397" y="1366"/>
                  <a:pt x="1391" y="1374"/>
                  <a:pt x="1383" y="1381"/>
                </a:cubicBezTo>
                <a:cubicBezTo>
                  <a:pt x="1376" y="1389"/>
                  <a:pt x="1368" y="1396"/>
                  <a:pt x="1360" y="1402"/>
                </a:cubicBezTo>
                <a:cubicBezTo>
                  <a:pt x="1351" y="1407"/>
                  <a:pt x="1342" y="1412"/>
                  <a:pt x="1332" y="1417"/>
                </a:cubicBezTo>
                <a:cubicBezTo>
                  <a:pt x="1323" y="1421"/>
                  <a:pt x="1313" y="1424"/>
                  <a:pt x="1303" y="1426"/>
                </a:cubicBezTo>
                <a:cubicBezTo>
                  <a:pt x="1292" y="1428"/>
                  <a:pt x="1282" y="1429"/>
                  <a:pt x="1272" y="1429"/>
                </a:cubicBezTo>
                <a:cubicBezTo>
                  <a:pt x="1261" y="1430"/>
                  <a:pt x="1251" y="1429"/>
                  <a:pt x="1241" y="1427"/>
                </a:cubicBezTo>
                <a:cubicBezTo>
                  <a:pt x="1230" y="1425"/>
                  <a:pt x="1220" y="1422"/>
                  <a:pt x="1211" y="1418"/>
                </a:cubicBezTo>
                <a:cubicBezTo>
                  <a:pt x="1201" y="1414"/>
                  <a:pt x="1192" y="1409"/>
                  <a:pt x="1183" y="1404"/>
                </a:cubicBezTo>
                <a:cubicBezTo>
                  <a:pt x="1174" y="1398"/>
                  <a:pt x="1166" y="1392"/>
                  <a:pt x="1159" y="1384"/>
                </a:cubicBezTo>
                <a:cubicBezTo>
                  <a:pt x="1151" y="1377"/>
                  <a:pt x="1145" y="1369"/>
                  <a:pt x="1139" y="1361"/>
                </a:cubicBezTo>
                <a:cubicBezTo>
                  <a:pt x="1133" y="1352"/>
                  <a:pt x="1128" y="1343"/>
                  <a:pt x="1124" y="1333"/>
                </a:cubicBezTo>
                <a:cubicBezTo>
                  <a:pt x="1120" y="1324"/>
                  <a:pt x="1116" y="1314"/>
                  <a:pt x="1114" y="1304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任意多边形 161"/>
          <p:cNvSpPr/>
          <p:nvPr/>
        </p:nvSpPr>
        <p:spPr>
          <a:xfrm>
            <a:off x="456840" y="952200"/>
            <a:ext cx="610200" cy="38520"/>
          </a:xfrm>
          <a:custGeom>
            <a:avLst/>
            <a:gdLst/>
            <a:ahLst/>
            <a:cxnLst/>
            <a:rect l="0" t="0" r="r" b="b"/>
            <a:pathLst>
              <a:path w="1695" h="107">
                <a:moveTo>
                  <a:pt x="0" y="54"/>
                </a:moveTo>
                <a:cubicBezTo>
                  <a:pt x="0" y="47"/>
                  <a:pt x="2" y="40"/>
                  <a:pt x="5" y="34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2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2"/>
                  <a:pt x="1662" y="4"/>
                </a:cubicBezTo>
                <a:cubicBezTo>
                  <a:pt x="1669" y="7"/>
                  <a:pt x="1674" y="11"/>
                  <a:pt x="1679" y="16"/>
                </a:cubicBezTo>
                <a:cubicBezTo>
                  <a:pt x="1684" y="21"/>
                  <a:pt x="1688" y="27"/>
                  <a:pt x="1691" y="34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8"/>
                  <a:pt x="1691" y="74"/>
                </a:cubicBezTo>
                <a:cubicBezTo>
                  <a:pt x="1688" y="81"/>
                  <a:pt x="1684" y="87"/>
                  <a:pt x="1679" y="92"/>
                </a:cubicBezTo>
                <a:cubicBezTo>
                  <a:pt x="1674" y="97"/>
                  <a:pt x="1669" y="100"/>
                  <a:pt x="1662" y="103"/>
                </a:cubicBezTo>
                <a:cubicBezTo>
                  <a:pt x="1656" y="106"/>
                  <a:pt x="1649" y="107"/>
                  <a:pt x="1642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0"/>
                  <a:pt x="21" y="97"/>
                  <a:pt x="16" y="92"/>
                </a:cubicBezTo>
                <a:cubicBezTo>
                  <a:pt x="11" y="87"/>
                  <a:pt x="7" y="81"/>
                  <a:pt x="5" y="74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" name="任意多边形 162"/>
          <p:cNvSpPr/>
          <p:nvPr/>
        </p:nvSpPr>
        <p:spPr>
          <a:xfrm>
            <a:off x="456840" y="236196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1060" y="530"/>
                </a:moveTo>
                <a:cubicBezTo>
                  <a:pt x="1060" y="565"/>
                  <a:pt x="1056" y="599"/>
                  <a:pt x="1050" y="634"/>
                </a:cubicBezTo>
                <a:cubicBezTo>
                  <a:pt x="1043" y="668"/>
                  <a:pt x="1033" y="701"/>
                  <a:pt x="1020" y="733"/>
                </a:cubicBezTo>
                <a:cubicBezTo>
                  <a:pt x="1006" y="765"/>
                  <a:pt x="990" y="795"/>
                  <a:pt x="971" y="824"/>
                </a:cubicBezTo>
                <a:cubicBezTo>
                  <a:pt x="951" y="853"/>
                  <a:pt x="929" y="880"/>
                  <a:pt x="905" y="905"/>
                </a:cubicBezTo>
                <a:cubicBezTo>
                  <a:pt x="880" y="929"/>
                  <a:pt x="854" y="951"/>
                  <a:pt x="825" y="970"/>
                </a:cubicBezTo>
                <a:cubicBezTo>
                  <a:pt x="796" y="990"/>
                  <a:pt x="765" y="1006"/>
                  <a:pt x="733" y="1019"/>
                </a:cubicBezTo>
                <a:cubicBezTo>
                  <a:pt x="701" y="1033"/>
                  <a:pt x="668" y="1043"/>
                  <a:pt x="634" y="1049"/>
                </a:cubicBezTo>
                <a:cubicBezTo>
                  <a:pt x="600" y="1056"/>
                  <a:pt x="565" y="1059"/>
                  <a:pt x="531" y="1059"/>
                </a:cubicBezTo>
                <a:cubicBezTo>
                  <a:pt x="496" y="1059"/>
                  <a:pt x="462" y="1056"/>
                  <a:pt x="427" y="1049"/>
                </a:cubicBezTo>
                <a:cubicBezTo>
                  <a:pt x="393" y="1043"/>
                  <a:pt x="360" y="1033"/>
                  <a:pt x="328" y="1019"/>
                </a:cubicBezTo>
                <a:cubicBezTo>
                  <a:pt x="295" y="1006"/>
                  <a:pt x="265" y="990"/>
                  <a:pt x="236" y="970"/>
                </a:cubicBezTo>
                <a:cubicBezTo>
                  <a:pt x="207" y="951"/>
                  <a:pt x="180" y="929"/>
                  <a:pt x="155" y="905"/>
                </a:cubicBezTo>
                <a:cubicBezTo>
                  <a:pt x="131" y="880"/>
                  <a:pt x="109" y="853"/>
                  <a:pt x="90" y="824"/>
                </a:cubicBezTo>
                <a:cubicBezTo>
                  <a:pt x="70" y="795"/>
                  <a:pt x="54" y="765"/>
                  <a:pt x="41" y="733"/>
                </a:cubicBezTo>
                <a:cubicBezTo>
                  <a:pt x="27" y="701"/>
                  <a:pt x="17" y="668"/>
                  <a:pt x="11" y="634"/>
                </a:cubicBezTo>
                <a:cubicBezTo>
                  <a:pt x="4" y="599"/>
                  <a:pt x="0" y="565"/>
                  <a:pt x="0" y="530"/>
                </a:cubicBezTo>
                <a:cubicBezTo>
                  <a:pt x="0" y="496"/>
                  <a:pt x="4" y="461"/>
                  <a:pt x="11" y="427"/>
                </a:cubicBezTo>
                <a:cubicBezTo>
                  <a:pt x="17" y="393"/>
                  <a:pt x="27" y="360"/>
                  <a:pt x="41" y="328"/>
                </a:cubicBezTo>
                <a:cubicBezTo>
                  <a:pt x="54" y="295"/>
                  <a:pt x="70" y="264"/>
                  <a:pt x="90" y="235"/>
                </a:cubicBezTo>
                <a:cubicBezTo>
                  <a:pt x="109" y="206"/>
                  <a:pt x="131" y="180"/>
                  <a:pt x="155" y="155"/>
                </a:cubicBezTo>
                <a:cubicBezTo>
                  <a:pt x="180" y="131"/>
                  <a:pt x="207" y="109"/>
                  <a:pt x="236" y="89"/>
                </a:cubicBezTo>
                <a:cubicBezTo>
                  <a:pt x="265" y="70"/>
                  <a:pt x="295" y="54"/>
                  <a:pt x="328" y="40"/>
                </a:cubicBezTo>
                <a:cubicBezTo>
                  <a:pt x="360" y="27"/>
                  <a:pt x="393" y="17"/>
                  <a:pt x="427" y="10"/>
                </a:cubicBezTo>
                <a:cubicBezTo>
                  <a:pt x="462" y="4"/>
                  <a:pt x="496" y="0"/>
                  <a:pt x="531" y="0"/>
                </a:cubicBezTo>
                <a:cubicBezTo>
                  <a:pt x="565" y="0"/>
                  <a:pt x="600" y="4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4"/>
                  <a:pt x="796" y="70"/>
                  <a:pt x="825" y="89"/>
                </a:cubicBezTo>
                <a:cubicBezTo>
                  <a:pt x="854" y="109"/>
                  <a:pt x="880" y="131"/>
                  <a:pt x="905" y="155"/>
                </a:cubicBezTo>
                <a:cubicBezTo>
                  <a:pt x="929" y="180"/>
                  <a:pt x="951" y="206"/>
                  <a:pt x="971" y="235"/>
                </a:cubicBezTo>
                <a:cubicBezTo>
                  <a:pt x="990" y="264"/>
                  <a:pt x="1006" y="295"/>
                  <a:pt x="1020" y="328"/>
                </a:cubicBezTo>
                <a:cubicBezTo>
                  <a:pt x="1033" y="360"/>
                  <a:pt x="1043" y="393"/>
                  <a:pt x="1050" y="427"/>
                </a:cubicBezTo>
                <a:cubicBezTo>
                  <a:pt x="1056" y="461"/>
                  <a:pt x="1060" y="496"/>
                  <a:pt x="1060" y="530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4" name="任意多边形 163"/>
          <p:cNvSpPr/>
          <p:nvPr/>
        </p:nvSpPr>
        <p:spPr>
          <a:xfrm>
            <a:off x="533160" y="2462040"/>
            <a:ext cx="229320" cy="200520"/>
          </a:xfrm>
          <a:custGeom>
            <a:avLst/>
            <a:gdLst/>
            <a:ahLst/>
            <a:cxnLst/>
            <a:rect l="0" t="0" r="r" b="b"/>
            <a:pathLst>
              <a:path w="637" h="557">
                <a:moveTo>
                  <a:pt x="339" y="79"/>
                </a:moveTo>
                <a:cubicBezTo>
                  <a:pt x="240" y="79"/>
                  <a:pt x="158" y="144"/>
                  <a:pt x="130" y="232"/>
                </a:cubicBezTo>
                <a:cubicBezTo>
                  <a:pt x="171" y="211"/>
                  <a:pt x="218" y="199"/>
                  <a:pt x="269" y="199"/>
                </a:cubicBezTo>
                <a:lnTo>
                  <a:pt x="378" y="199"/>
                </a:lnTo>
                <a:cubicBezTo>
                  <a:pt x="389" y="199"/>
                  <a:pt x="398" y="208"/>
                  <a:pt x="398" y="219"/>
                </a:cubicBezTo>
                <a:cubicBezTo>
                  <a:pt x="398" y="230"/>
                  <a:pt x="389" y="239"/>
                  <a:pt x="378" y="239"/>
                </a:cubicBezTo>
                <a:lnTo>
                  <a:pt x="358" y="239"/>
                </a:lnTo>
                <a:lnTo>
                  <a:pt x="269" y="239"/>
                </a:lnTo>
                <a:cubicBezTo>
                  <a:pt x="247" y="239"/>
                  <a:pt x="228" y="241"/>
                  <a:pt x="208" y="246"/>
                </a:cubicBezTo>
                <a:cubicBezTo>
                  <a:pt x="176" y="253"/>
                  <a:pt x="146" y="266"/>
                  <a:pt x="120" y="284"/>
                </a:cubicBezTo>
                <a:cubicBezTo>
                  <a:pt x="48" y="332"/>
                  <a:pt x="0" y="414"/>
                  <a:pt x="0" y="507"/>
                </a:cubicBezTo>
                <a:lnTo>
                  <a:pt x="0" y="527"/>
                </a:lnTo>
                <a:cubicBezTo>
                  <a:pt x="0" y="543"/>
                  <a:pt x="13" y="557"/>
                  <a:pt x="30" y="557"/>
                </a:cubicBezTo>
                <a:cubicBezTo>
                  <a:pt x="46" y="557"/>
                  <a:pt x="60" y="543"/>
                  <a:pt x="60" y="527"/>
                </a:cubicBezTo>
                <a:lnTo>
                  <a:pt x="60" y="507"/>
                </a:lnTo>
                <a:cubicBezTo>
                  <a:pt x="60" y="447"/>
                  <a:pt x="85" y="392"/>
                  <a:pt x="126" y="354"/>
                </a:cubicBezTo>
                <a:cubicBezTo>
                  <a:pt x="151" y="448"/>
                  <a:pt x="236" y="517"/>
                  <a:pt x="339" y="517"/>
                </a:cubicBezTo>
                <a:lnTo>
                  <a:pt x="340" y="517"/>
                </a:lnTo>
                <a:cubicBezTo>
                  <a:pt x="504" y="516"/>
                  <a:pt x="637" y="355"/>
                  <a:pt x="637" y="156"/>
                </a:cubicBezTo>
                <a:cubicBezTo>
                  <a:pt x="637" y="103"/>
                  <a:pt x="628" y="51"/>
                  <a:pt x="611" y="6"/>
                </a:cubicBezTo>
                <a:cubicBezTo>
                  <a:pt x="608" y="-2"/>
                  <a:pt x="595" y="-2"/>
                  <a:pt x="591" y="6"/>
                </a:cubicBezTo>
                <a:cubicBezTo>
                  <a:pt x="567" y="50"/>
                  <a:pt x="520" y="79"/>
                  <a:pt x="467" y="79"/>
                </a:cubicBezTo>
                <a:lnTo>
                  <a:pt x="339" y="79"/>
                </a:ln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57200" y="48204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系统目标与核心指标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" name="任意多边形 165"/>
          <p:cNvSpPr/>
          <p:nvPr/>
        </p:nvSpPr>
        <p:spPr>
          <a:xfrm>
            <a:off x="456840" y="308592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1060" y="530"/>
                </a:moveTo>
                <a:cubicBezTo>
                  <a:pt x="1060" y="565"/>
                  <a:pt x="1056" y="599"/>
                  <a:pt x="1050" y="633"/>
                </a:cubicBezTo>
                <a:cubicBezTo>
                  <a:pt x="1043" y="667"/>
                  <a:pt x="1033" y="701"/>
                  <a:pt x="1020" y="733"/>
                </a:cubicBezTo>
                <a:cubicBezTo>
                  <a:pt x="1006" y="765"/>
                  <a:pt x="990" y="795"/>
                  <a:pt x="971" y="824"/>
                </a:cubicBezTo>
                <a:cubicBezTo>
                  <a:pt x="951" y="853"/>
                  <a:pt x="929" y="880"/>
                  <a:pt x="905" y="904"/>
                </a:cubicBezTo>
                <a:cubicBezTo>
                  <a:pt x="880" y="929"/>
                  <a:pt x="854" y="951"/>
                  <a:pt x="825" y="970"/>
                </a:cubicBezTo>
                <a:cubicBezTo>
                  <a:pt x="796" y="989"/>
                  <a:pt x="765" y="1006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600" y="1056"/>
                  <a:pt x="565" y="1059"/>
                  <a:pt x="531" y="1059"/>
                </a:cubicBezTo>
                <a:cubicBezTo>
                  <a:pt x="496" y="1059"/>
                  <a:pt x="462" y="1056"/>
                  <a:pt x="427" y="1049"/>
                </a:cubicBezTo>
                <a:cubicBezTo>
                  <a:pt x="393" y="1042"/>
                  <a:pt x="360" y="1032"/>
                  <a:pt x="328" y="1019"/>
                </a:cubicBezTo>
                <a:cubicBezTo>
                  <a:pt x="295" y="1006"/>
                  <a:pt x="265" y="989"/>
                  <a:pt x="236" y="970"/>
                </a:cubicBezTo>
                <a:cubicBezTo>
                  <a:pt x="207" y="951"/>
                  <a:pt x="180" y="929"/>
                  <a:pt x="155" y="904"/>
                </a:cubicBezTo>
                <a:cubicBezTo>
                  <a:pt x="131" y="880"/>
                  <a:pt x="109" y="853"/>
                  <a:pt x="90" y="824"/>
                </a:cubicBezTo>
                <a:cubicBezTo>
                  <a:pt x="70" y="795"/>
                  <a:pt x="54" y="765"/>
                  <a:pt x="41" y="733"/>
                </a:cubicBezTo>
                <a:cubicBezTo>
                  <a:pt x="27" y="701"/>
                  <a:pt x="17" y="667"/>
                  <a:pt x="11" y="633"/>
                </a:cubicBezTo>
                <a:cubicBezTo>
                  <a:pt x="4" y="599"/>
                  <a:pt x="0" y="565"/>
                  <a:pt x="0" y="530"/>
                </a:cubicBezTo>
                <a:cubicBezTo>
                  <a:pt x="0" y="495"/>
                  <a:pt x="4" y="461"/>
                  <a:pt x="11" y="427"/>
                </a:cubicBezTo>
                <a:cubicBezTo>
                  <a:pt x="17" y="392"/>
                  <a:pt x="27" y="359"/>
                  <a:pt x="41" y="327"/>
                </a:cubicBezTo>
                <a:cubicBezTo>
                  <a:pt x="54" y="295"/>
                  <a:pt x="70" y="264"/>
                  <a:pt x="90" y="235"/>
                </a:cubicBezTo>
                <a:cubicBezTo>
                  <a:pt x="109" y="206"/>
                  <a:pt x="131" y="180"/>
                  <a:pt x="155" y="155"/>
                </a:cubicBezTo>
                <a:cubicBezTo>
                  <a:pt x="180" y="130"/>
                  <a:pt x="207" y="108"/>
                  <a:pt x="236" y="89"/>
                </a:cubicBezTo>
                <a:cubicBezTo>
                  <a:pt x="265" y="70"/>
                  <a:pt x="295" y="54"/>
                  <a:pt x="328" y="40"/>
                </a:cubicBezTo>
                <a:cubicBezTo>
                  <a:pt x="360" y="27"/>
                  <a:pt x="393" y="17"/>
                  <a:pt x="427" y="10"/>
                </a:cubicBezTo>
                <a:cubicBezTo>
                  <a:pt x="462" y="3"/>
                  <a:pt x="496" y="0"/>
                  <a:pt x="531" y="0"/>
                </a:cubicBezTo>
                <a:cubicBezTo>
                  <a:pt x="565" y="0"/>
                  <a:pt x="600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4"/>
                  <a:pt x="796" y="70"/>
                  <a:pt x="825" y="89"/>
                </a:cubicBezTo>
                <a:cubicBezTo>
                  <a:pt x="854" y="108"/>
                  <a:pt x="880" y="130"/>
                  <a:pt x="905" y="155"/>
                </a:cubicBezTo>
                <a:cubicBezTo>
                  <a:pt x="929" y="180"/>
                  <a:pt x="951" y="206"/>
                  <a:pt x="971" y="235"/>
                </a:cubicBezTo>
                <a:cubicBezTo>
                  <a:pt x="990" y="264"/>
                  <a:pt x="1006" y="295"/>
                  <a:pt x="1020" y="327"/>
                </a:cubicBezTo>
                <a:cubicBezTo>
                  <a:pt x="1033" y="359"/>
                  <a:pt x="1043" y="392"/>
                  <a:pt x="1050" y="427"/>
                </a:cubicBezTo>
                <a:cubicBezTo>
                  <a:pt x="1056" y="461"/>
                  <a:pt x="1060" y="495"/>
                  <a:pt x="1060" y="530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533160" y="317160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319" y="0"/>
                </a:moveTo>
                <a:cubicBezTo>
                  <a:pt x="341" y="0"/>
                  <a:pt x="358" y="18"/>
                  <a:pt x="358" y="40"/>
                </a:cubicBezTo>
                <a:lnTo>
                  <a:pt x="358" y="53"/>
                </a:lnTo>
                <a:cubicBezTo>
                  <a:pt x="475" y="70"/>
                  <a:pt x="566" y="162"/>
                  <a:pt x="585" y="279"/>
                </a:cubicBezTo>
                <a:lnTo>
                  <a:pt x="597" y="279"/>
                </a:lnTo>
                <a:cubicBezTo>
                  <a:pt x="619" y="279"/>
                  <a:pt x="637" y="297"/>
                  <a:pt x="637" y="319"/>
                </a:cubicBezTo>
                <a:cubicBezTo>
                  <a:pt x="637" y="341"/>
                  <a:pt x="619" y="358"/>
                  <a:pt x="597" y="358"/>
                </a:cubicBezTo>
                <a:lnTo>
                  <a:pt x="585" y="358"/>
                </a:lnTo>
                <a:cubicBezTo>
                  <a:pt x="566" y="475"/>
                  <a:pt x="474" y="567"/>
                  <a:pt x="358" y="585"/>
                </a:cubicBezTo>
                <a:lnTo>
                  <a:pt x="358" y="597"/>
                </a:lnTo>
                <a:cubicBezTo>
                  <a:pt x="358" y="619"/>
                  <a:pt x="341" y="637"/>
                  <a:pt x="319" y="637"/>
                </a:cubicBezTo>
                <a:cubicBezTo>
                  <a:pt x="297" y="637"/>
                  <a:pt x="279" y="619"/>
                  <a:pt x="279" y="597"/>
                </a:cubicBezTo>
                <a:lnTo>
                  <a:pt x="279" y="585"/>
                </a:lnTo>
                <a:cubicBezTo>
                  <a:pt x="162" y="567"/>
                  <a:pt x="70" y="475"/>
                  <a:pt x="53" y="358"/>
                </a:cubicBezTo>
                <a:lnTo>
                  <a:pt x="40" y="358"/>
                </a:lnTo>
                <a:cubicBezTo>
                  <a:pt x="18" y="358"/>
                  <a:pt x="0" y="341"/>
                  <a:pt x="0" y="319"/>
                </a:cubicBezTo>
                <a:cubicBezTo>
                  <a:pt x="0" y="297"/>
                  <a:pt x="18" y="279"/>
                  <a:pt x="40" y="279"/>
                </a:cubicBezTo>
                <a:lnTo>
                  <a:pt x="53" y="279"/>
                </a:lnTo>
                <a:cubicBezTo>
                  <a:pt x="70" y="162"/>
                  <a:pt x="162" y="70"/>
                  <a:pt x="279" y="53"/>
                </a:cubicBezTo>
                <a:lnTo>
                  <a:pt x="279" y="40"/>
                </a:lnTo>
                <a:cubicBezTo>
                  <a:pt x="279" y="18"/>
                  <a:pt x="297" y="0"/>
                  <a:pt x="319" y="0"/>
                </a:cubicBezTo>
                <a:moveTo>
                  <a:pt x="133" y="358"/>
                </a:moveTo>
                <a:cubicBezTo>
                  <a:pt x="149" y="431"/>
                  <a:pt x="206" y="487"/>
                  <a:pt x="279" y="503"/>
                </a:cubicBezTo>
                <a:lnTo>
                  <a:pt x="279" y="477"/>
                </a:lnTo>
                <a:cubicBezTo>
                  <a:pt x="279" y="455"/>
                  <a:pt x="297" y="438"/>
                  <a:pt x="319" y="438"/>
                </a:cubicBezTo>
                <a:cubicBezTo>
                  <a:pt x="341" y="438"/>
                  <a:pt x="358" y="455"/>
                  <a:pt x="358" y="477"/>
                </a:cubicBezTo>
                <a:lnTo>
                  <a:pt x="358" y="503"/>
                </a:lnTo>
                <a:cubicBezTo>
                  <a:pt x="431" y="487"/>
                  <a:pt x="487" y="430"/>
                  <a:pt x="503" y="358"/>
                </a:cubicBezTo>
                <a:lnTo>
                  <a:pt x="477" y="358"/>
                </a:lnTo>
                <a:cubicBezTo>
                  <a:pt x="455" y="358"/>
                  <a:pt x="438" y="341"/>
                  <a:pt x="438" y="319"/>
                </a:cubicBezTo>
                <a:cubicBezTo>
                  <a:pt x="438" y="297"/>
                  <a:pt x="455" y="279"/>
                  <a:pt x="477" y="279"/>
                </a:cubicBezTo>
                <a:lnTo>
                  <a:pt x="503" y="279"/>
                </a:lnTo>
                <a:cubicBezTo>
                  <a:pt x="487" y="206"/>
                  <a:pt x="431" y="149"/>
                  <a:pt x="358" y="133"/>
                </a:cubicBezTo>
                <a:lnTo>
                  <a:pt x="358" y="159"/>
                </a:lnTo>
                <a:cubicBezTo>
                  <a:pt x="358" y="181"/>
                  <a:pt x="341" y="199"/>
                  <a:pt x="319" y="199"/>
                </a:cubicBezTo>
                <a:cubicBezTo>
                  <a:pt x="297" y="199"/>
                  <a:pt x="279" y="181"/>
                  <a:pt x="279" y="159"/>
                </a:cubicBezTo>
                <a:lnTo>
                  <a:pt x="279" y="133"/>
                </a:lnTo>
                <a:cubicBezTo>
                  <a:pt x="206" y="149"/>
                  <a:pt x="149" y="206"/>
                  <a:pt x="133" y="279"/>
                </a:cubicBezTo>
                <a:lnTo>
                  <a:pt x="159" y="279"/>
                </a:lnTo>
                <a:cubicBezTo>
                  <a:pt x="181" y="279"/>
                  <a:pt x="199" y="297"/>
                  <a:pt x="199" y="319"/>
                </a:cubicBezTo>
                <a:cubicBezTo>
                  <a:pt x="199" y="341"/>
                  <a:pt x="181" y="358"/>
                  <a:pt x="159" y="358"/>
                </a:cubicBezTo>
                <a:lnTo>
                  <a:pt x="133" y="358"/>
                </a:lnTo>
                <a:moveTo>
                  <a:pt x="319" y="279"/>
                </a:moveTo>
                <a:cubicBezTo>
                  <a:pt x="324" y="279"/>
                  <a:pt x="329" y="280"/>
                  <a:pt x="334" y="282"/>
                </a:cubicBezTo>
                <a:cubicBezTo>
                  <a:pt x="339" y="284"/>
                  <a:pt x="343" y="287"/>
                  <a:pt x="347" y="291"/>
                </a:cubicBezTo>
                <a:cubicBezTo>
                  <a:pt x="350" y="294"/>
                  <a:pt x="353" y="299"/>
                  <a:pt x="355" y="303"/>
                </a:cubicBezTo>
                <a:cubicBezTo>
                  <a:pt x="357" y="308"/>
                  <a:pt x="358" y="313"/>
                  <a:pt x="358" y="319"/>
                </a:cubicBezTo>
                <a:cubicBezTo>
                  <a:pt x="358" y="324"/>
                  <a:pt x="357" y="329"/>
                  <a:pt x="355" y="334"/>
                </a:cubicBezTo>
                <a:cubicBezTo>
                  <a:pt x="353" y="339"/>
                  <a:pt x="350" y="343"/>
                  <a:pt x="347" y="347"/>
                </a:cubicBezTo>
                <a:cubicBezTo>
                  <a:pt x="343" y="350"/>
                  <a:pt x="339" y="353"/>
                  <a:pt x="334" y="355"/>
                </a:cubicBezTo>
                <a:cubicBezTo>
                  <a:pt x="329" y="357"/>
                  <a:pt x="324" y="358"/>
                  <a:pt x="319" y="358"/>
                </a:cubicBezTo>
                <a:cubicBezTo>
                  <a:pt x="313" y="358"/>
                  <a:pt x="308" y="357"/>
                  <a:pt x="303" y="355"/>
                </a:cubicBezTo>
                <a:cubicBezTo>
                  <a:pt x="299" y="353"/>
                  <a:pt x="294" y="350"/>
                  <a:pt x="291" y="347"/>
                </a:cubicBezTo>
                <a:cubicBezTo>
                  <a:pt x="287" y="343"/>
                  <a:pt x="284" y="339"/>
                  <a:pt x="282" y="334"/>
                </a:cubicBezTo>
                <a:cubicBezTo>
                  <a:pt x="280" y="329"/>
                  <a:pt x="279" y="324"/>
                  <a:pt x="279" y="319"/>
                </a:cubicBezTo>
                <a:cubicBezTo>
                  <a:pt x="279" y="313"/>
                  <a:pt x="280" y="308"/>
                  <a:pt x="282" y="303"/>
                </a:cubicBezTo>
                <a:cubicBezTo>
                  <a:pt x="284" y="299"/>
                  <a:pt x="287" y="294"/>
                  <a:pt x="291" y="291"/>
                </a:cubicBezTo>
                <a:cubicBezTo>
                  <a:pt x="294" y="287"/>
                  <a:pt x="299" y="284"/>
                  <a:pt x="303" y="282"/>
                </a:cubicBezTo>
                <a:cubicBezTo>
                  <a:pt x="308" y="280"/>
                  <a:pt x="313" y="279"/>
                  <a:pt x="319" y="279"/>
                </a:cubicBez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028520" y="2376000"/>
            <a:ext cx="42862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节能指标：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目标区域（室内+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走廊）节能率≥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15%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" name="任意多边形 168"/>
          <p:cNvSpPr/>
          <p:nvPr/>
        </p:nvSpPr>
        <p:spPr>
          <a:xfrm>
            <a:off x="456840" y="380988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1060" y="530"/>
                </a:moveTo>
                <a:cubicBezTo>
                  <a:pt x="1060" y="565"/>
                  <a:pt x="1056" y="599"/>
                  <a:pt x="1050" y="633"/>
                </a:cubicBezTo>
                <a:cubicBezTo>
                  <a:pt x="1043" y="667"/>
                  <a:pt x="1033" y="700"/>
                  <a:pt x="1020" y="733"/>
                </a:cubicBezTo>
                <a:cubicBezTo>
                  <a:pt x="1006" y="765"/>
                  <a:pt x="990" y="795"/>
                  <a:pt x="971" y="824"/>
                </a:cubicBezTo>
                <a:cubicBezTo>
                  <a:pt x="951" y="853"/>
                  <a:pt x="929" y="880"/>
                  <a:pt x="905" y="904"/>
                </a:cubicBezTo>
                <a:cubicBezTo>
                  <a:pt x="880" y="929"/>
                  <a:pt x="854" y="951"/>
                  <a:pt x="825" y="970"/>
                </a:cubicBezTo>
                <a:cubicBezTo>
                  <a:pt x="796" y="989"/>
                  <a:pt x="765" y="1006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600" y="1056"/>
                  <a:pt x="565" y="1059"/>
                  <a:pt x="531" y="1059"/>
                </a:cubicBezTo>
                <a:cubicBezTo>
                  <a:pt x="496" y="1059"/>
                  <a:pt x="462" y="1056"/>
                  <a:pt x="427" y="1049"/>
                </a:cubicBezTo>
                <a:cubicBezTo>
                  <a:pt x="393" y="1042"/>
                  <a:pt x="360" y="1032"/>
                  <a:pt x="328" y="1019"/>
                </a:cubicBezTo>
                <a:cubicBezTo>
                  <a:pt x="295" y="1006"/>
                  <a:pt x="265" y="989"/>
                  <a:pt x="236" y="970"/>
                </a:cubicBezTo>
                <a:cubicBezTo>
                  <a:pt x="207" y="951"/>
                  <a:pt x="180" y="929"/>
                  <a:pt x="155" y="904"/>
                </a:cubicBezTo>
                <a:cubicBezTo>
                  <a:pt x="131" y="880"/>
                  <a:pt x="109" y="853"/>
                  <a:pt x="90" y="824"/>
                </a:cubicBezTo>
                <a:cubicBezTo>
                  <a:pt x="70" y="795"/>
                  <a:pt x="54" y="765"/>
                  <a:pt x="41" y="733"/>
                </a:cubicBezTo>
                <a:cubicBezTo>
                  <a:pt x="27" y="700"/>
                  <a:pt x="17" y="667"/>
                  <a:pt x="11" y="633"/>
                </a:cubicBezTo>
                <a:cubicBezTo>
                  <a:pt x="4" y="599"/>
                  <a:pt x="0" y="565"/>
                  <a:pt x="0" y="530"/>
                </a:cubicBezTo>
                <a:cubicBezTo>
                  <a:pt x="0" y="494"/>
                  <a:pt x="4" y="460"/>
                  <a:pt x="11" y="426"/>
                </a:cubicBezTo>
                <a:cubicBezTo>
                  <a:pt x="17" y="392"/>
                  <a:pt x="27" y="359"/>
                  <a:pt x="41" y="326"/>
                </a:cubicBezTo>
                <a:cubicBezTo>
                  <a:pt x="54" y="294"/>
                  <a:pt x="70" y="264"/>
                  <a:pt x="90" y="235"/>
                </a:cubicBezTo>
                <a:cubicBezTo>
                  <a:pt x="109" y="206"/>
                  <a:pt x="131" y="179"/>
                  <a:pt x="155" y="155"/>
                </a:cubicBezTo>
                <a:cubicBezTo>
                  <a:pt x="180" y="130"/>
                  <a:pt x="207" y="108"/>
                  <a:pt x="236" y="89"/>
                </a:cubicBezTo>
                <a:cubicBezTo>
                  <a:pt x="265" y="70"/>
                  <a:pt x="295" y="53"/>
                  <a:pt x="328" y="40"/>
                </a:cubicBezTo>
                <a:cubicBezTo>
                  <a:pt x="360" y="27"/>
                  <a:pt x="393" y="17"/>
                  <a:pt x="427" y="10"/>
                </a:cubicBezTo>
                <a:cubicBezTo>
                  <a:pt x="462" y="3"/>
                  <a:pt x="496" y="0"/>
                  <a:pt x="531" y="0"/>
                </a:cubicBezTo>
                <a:cubicBezTo>
                  <a:pt x="565" y="0"/>
                  <a:pt x="600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3"/>
                  <a:pt x="796" y="70"/>
                  <a:pt x="825" y="89"/>
                </a:cubicBezTo>
                <a:cubicBezTo>
                  <a:pt x="854" y="108"/>
                  <a:pt x="880" y="130"/>
                  <a:pt x="905" y="155"/>
                </a:cubicBezTo>
                <a:cubicBezTo>
                  <a:pt x="929" y="179"/>
                  <a:pt x="951" y="206"/>
                  <a:pt x="971" y="235"/>
                </a:cubicBezTo>
                <a:cubicBezTo>
                  <a:pt x="990" y="264"/>
                  <a:pt x="1006" y="294"/>
                  <a:pt x="1020" y="326"/>
                </a:cubicBezTo>
                <a:cubicBezTo>
                  <a:pt x="1033" y="359"/>
                  <a:pt x="1043" y="392"/>
                  <a:pt x="1050" y="426"/>
                </a:cubicBezTo>
                <a:cubicBezTo>
                  <a:pt x="1056" y="460"/>
                  <a:pt x="1060" y="494"/>
                  <a:pt x="1060" y="530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" name="任意多边形 169"/>
          <p:cNvSpPr/>
          <p:nvPr/>
        </p:nvSpPr>
        <p:spPr>
          <a:xfrm>
            <a:off x="540360" y="3895560"/>
            <a:ext cx="214560" cy="227880"/>
          </a:xfrm>
          <a:custGeom>
            <a:avLst/>
            <a:gdLst/>
            <a:ahLst/>
            <a:cxnLst/>
            <a:rect l="0" t="0" r="r" b="b"/>
            <a:pathLst>
              <a:path w="596" h="633">
                <a:moveTo>
                  <a:pt x="298" y="0"/>
                </a:moveTo>
                <a:cubicBezTo>
                  <a:pt x="303" y="0"/>
                  <a:pt x="309" y="1"/>
                  <a:pt x="314" y="4"/>
                </a:cubicBezTo>
                <a:lnTo>
                  <a:pt x="548" y="103"/>
                </a:lnTo>
                <a:cubicBezTo>
                  <a:pt x="575" y="114"/>
                  <a:pt x="596" y="141"/>
                  <a:pt x="596" y="174"/>
                </a:cubicBezTo>
                <a:cubicBezTo>
                  <a:pt x="596" y="298"/>
                  <a:pt x="544" y="523"/>
                  <a:pt x="330" y="625"/>
                </a:cubicBezTo>
                <a:cubicBezTo>
                  <a:pt x="310" y="635"/>
                  <a:pt x="286" y="635"/>
                  <a:pt x="265" y="625"/>
                </a:cubicBezTo>
                <a:cubicBezTo>
                  <a:pt x="51" y="523"/>
                  <a:pt x="1" y="298"/>
                  <a:pt x="0" y="174"/>
                </a:cubicBezTo>
                <a:cubicBezTo>
                  <a:pt x="0" y="141"/>
                  <a:pt x="20" y="114"/>
                  <a:pt x="48" y="103"/>
                </a:cubicBezTo>
                <a:lnTo>
                  <a:pt x="281" y="4"/>
                </a:lnTo>
                <a:cubicBezTo>
                  <a:pt x="286" y="1"/>
                  <a:pt x="292" y="0"/>
                  <a:pt x="298" y="0"/>
                </a:cubicBezTo>
                <a:moveTo>
                  <a:pt x="298" y="83"/>
                </a:moveTo>
                <a:lnTo>
                  <a:pt x="298" y="553"/>
                </a:lnTo>
                <a:cubicBezTo>
                  <a:pt x="469" y="470"/>
                  <a:pt x="515" y="286"/>
                  <a:pt x="516" y="175"/>
                </a:cubicBezTo>
                <a:lnTo>
                  <a:pt x="298" y="83"/>
                </a:ln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028520" y="3099960"/>
            <a:ext cx="38290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数据精度：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用电统计误差控制在±3%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以内。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" name="任意多边形 171"/>
          <p:cNvSpPr/>
          <p:nvPr/>
        </p:nvSpPr>
        <p:spPr>
          <a:xfrm>
            <a:off x="456840" y="453384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1060" y="529"/>
                </a:moveTo>
                <a:cubicBezTo>
                  <a:pt x="1060" y="564"/>
                  <a:pt x="1056" y="598"/>
                  <a:pt x="1050" y="633"/>
                </a:cubicBezTo>
                <a:cubicBezTo>
                  <a:pt x="1043" y="667"/>
                  <a:pt x="1033" y="700"/>
                  <a:pt x="1020" y="732"/>
                </a:cubicBezTo>
                <a:cubicBezTo>
                  <a:pt x="1006" y="764"/>
                  <a:pt x="990" y="795"/>
                  <a:pt x="971" y="824"/>
                </a:cubicBezTo>
                <a:cubicBezTo>
                  <a:pt x="951" y="853"/>
                  <a:pt x="929" y="879"/>
                  <a:pt x="905" y="904"/>
                </a:cubicBezTo>
                <a:cubicBezTo>
                  <a:pt x="880" y="929"/>
                  <a:pt x="854" y="951"/>
                  <a:pt x="825" y="970"/>
                </a:cubicBezTo>
                <a:cubicBezTo>
                  <a:pt x="796" y="989"/>
                  <a:pt x="765" y="1005"/>
                  <a:pt x="733" y="1019"/>
                </a:cubicBezTo>
                <a:cubicBezTo>
                  <a:pt x="701" y="1032"/>
                  <a:pt x="668" y="1042"/>
                  <a:pt x="634" y="1049"/>
                </a:cubicBezTo>
                <a:cubicBezTo>
                  <a:pt x="600" y="1056"/>
                  <a:pt x="565" y="1059"/>
                  <a:pt x="531" y="1059"/>
                </a:cubicBezTo>
                <a:cubicBezTo>
                  <a:pt x="496" y="1059"/>
                  <a:pt x="462" y="1056"/>
                  <a:pt x="427" y="1049"/>
                </a:cubicBezTo>
                <a:cubicBezTo>
                  <a:pt x="393" y="1042"/>
                  <a:pt x="360" y="1032"/>
                  <a:pt x="328" y="1019"/>
                </a:cubicBezTo>
                <a:cubicBezTo>
                  <a:pt x="295" y="1005"/>
                  <a:pt x="265" y="989"/>
                  <a:pt x="236" y="970"/>
                </a:cubicBezTo>
                <a:cubicBezTo>
                  <a:pt x="207" y="951"/>
                  <a:pt x="180" y="929"/>
                  <a:pt x="155" y="904"/>
                </a:cubicBezTo>
                <a:cubicBezTo>
                  <a:pt x="131" y="879"/>
                  <a:pt x="109" y="853"/>
                  <a:pt x="90" y="824"/>
                </a:cubicBezTo>
                <a:cubicBezTo>
                  <a:pt x="70" y="795"/>
                  <a:pt x="54" y="764"/>
                  <a:pt x="41" y="732"/>
                </a:cubicBezTo>
                <a:cubicBezTo>
                  <a:pt x="27" y="700"/>
                  <a:pt x="17" y="667"/>
                  <a:pt x="11" y="633"/>
                </a:cubicBezTo>
                <a:cubicBezTo>
                  <a:pt x="4" y="598"/>
                  <a:pt x="0" y="564"/>
                  <a:pt x="0" y="529"/>
                </a:cubicBezTo>
                <a:cubicBezTo>
                  <a:pt x="0" y="494"/>
                  <a:pt x="4" y="460"/>
                  <a:pt x="11" y="426"/>
                </a:cubicBezTo>
                <a:cubicBezTo>
                  <a:pt x="17" y="392"/>
                  <a:pt x="27" y="358"/>
                  <a:pt x="41" y="326"/>
                </a:cubicBezTo>
                <a:cubicBezTo>
                  <a:pt x="54" y="294"/>
                  <a:pt x="70" y="264"/>
                  <a:pt x="90" y="235"/>
                </a:cubicBezTo>
                <a:cubicBezTo>
                  <a:pt x="109" y="206"/>
                  <a:pt x="131" y="179"/>
                  <a:pt x="155" y="155"/>
                </a:cubicBezTo>
                <a:cubicBezTo>
                  <a:pt x="180" y="130"/>
                  <a:pt x="207" y="108"/>
                  <a:pt x="236" y="89"/>
                </a:cubicBezTo>
                <a:cubicBezTo>
                  <a:pt x="265" y="70"/>
                  <a:pt x="295" y="53"/>
                  <a:pt x="328" y="40"/>
                </a:cubicBezTo>
                <a:cubicBezTo>
                  <a:pt x="360" y="27"/>
                  <a:pt x="393" y="17"/>
                  <a:pt x="427" y="10"/>
                </a:cubicBezTo>
                <a:cubicBezTo>
                  <a:pt x="462" y="3"/>
                  <a:pt x="496" y="0"/>
                  <a:pt x="531" y="0"/>
                </a:cubicBezTo>
                <a:cubicBezTo>
                  <a:pt x="565" y="0"/>
                  <a:pt x="600" y="3"/>
                  <a:pt x="634" y="10"/>
                </a:cubicBezTo>
                <a:cubicBezTo>
                  <a:pt x="668" y="17"/>
                  <a:pt x="701" y="27"/>
                  <a:pt x="733" y="40"/>
                </a:cubicBezTo>
                <a:cubicBezTo>
                  <a:pt x="765" y="53"/>
                  <a:pt x="796" y="70"/>
                  <a:pt x="825" y="89"/>
                </a:cubicBezTo>
                <a:cubicBezTo>
                  <a:pt x="854" y="108"/>
                  <a:pt x="880" y="130"/>
                  <a:pt x="905" y="155"/>
                </a:cubicBezTo>
                <a:cubicBezTo>
                  <a:pt x="929" y="179"/>
                  <a:pt x="951" y="206"/>
                  <a:pt x="971" y="235"/>
                </a:cubicBezTo>
                <a:cubicBezTo>
                  <a:pt x="990" y="264"/>
                  <a:pt x="1006" y="294"/>
                  <a:pt x="1020" y="326"/>
                </a:cubicBezTo>
                <a:cubicBezTo>
                  <a:pt x="1033" y="358"/>
                  <a:pt x="1043" y="392"/>
                  <a:pt x="1050" y="426"/>
                </a:cubicBezTo>
                <a:cubicBezTo>
                  <a:pt x="1056" y="460"/>
                  <a:pt x="1060" y="494"/>
                  <a:pt x="1060" y="529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" name="任意多边形 172"/>
          <p:cNvSpPr/>
          <p:nvPr/>
        </p:nvSpPr>
        <p:spPr>
          <a:xfrm>
            <a:off x="533160" y="461952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228" y="0"/>
                </a:moveTo>
                <a:cubicBezTo>
                  <a:pt x="268" y="0"/>
                  <a:pt x="299" y="32"/>
                  <a:pt x="299" y="70"/>
                </a:cubicBezTo>
                <a:lnTo>
                  <a:pt x="299" y="567"/>
                </a:lnTo>
                <a:cubicBezTo>
                  <a:pt x="299" y="606"/>
                  <a:pt x="268" y="637"/>
                  <a:pt x="228" y="637"/>
                </a:cubicBezTo>
                <a:cubicBezTo>
                  <a:pt x="193" y="637"/>
                  <a:pt x="163" y="610"/>
                  <a:pt x="159" y="575"/>
                </a:cubicBezTo>
                <a:cubicBezTo>
                  <a:pt x="153" y="576"/>
                  <a:pt x="146" y="577"/>
                  <a:pt x="139" y="577"/>
                </a:cubicBezTo>
                <a:cubicBezTo>
                  <a:pt x="95" y="577"/>
                  <a:pt x="60" y="542"/>
                  <a:pt x="60" y="498"/>
                </a:cubicBezTo>
                <a:cubicBezTo>
                  <a:pt x="60" y="489"/>
                  <a:pt x="61" y="480"/>
                  <a:pt x="64" y="472"/>
                </a:cubicBezTo>
                <a:cubicBezTo>
                  <a:pt x="27" y="457"/>
                  <a:pt x="0" y="421"/>
                  <a:pt x="0" y="379"/>
                </a:cubicBezTo>
                <a:cubicBezTo>
                  <a:pt x="0" y="339"/>
                  <a:pt x="23" y="304"/>
                  <a:pt x="57" y="288"/>
                </a:cubicBezTo>
                <a:cubicBezTo>
                  <a:pt x="46" y="275"/>
                  <a:pt x="40" y="258"/>
                  <a:pt x="40" y="239"/>
                </a:cubicBezTo>
                <a:cubicBezTo>
                  <a:pt x="40" y="201"/>
                  <a:pt x="67" y="169"/>
                  <a:pt x="102" y="161"/>
                </a:cubicBezTo>
                <a:cubicBezTo>
                  <a:pt x="100" y="154"/>
                  <a:pt x="99" y="147"/>
                  <a:pt x="99" y="140"/>
                </a:cubicBezTo>
                <a:cubicBezTo>
                  <a:pt x="99" y="103"/>
                  <a:pt x="125" y="71"/>
                  <a:pt x="159" y="63"/>
                </a:cubicBezTo>
                <a:cubicBezTo>
                  <a:pt x="163" y="28"/>
                  <a:pt x="193" y="0"/>
                  <a:pt x="228" y="0"/>
                </a:cubicBezTo>
                <a:moveTo>
                  <a:pt x="408" y="0"/>
                </a:moveTo>
                <a:cubicBezTo>
                  <a:pt x="444" y="0"/>
                  <a:pt x="473" y="28"/>
                  <a:pt x="477" y="63"/>
                </a:cubicBezTo>
                <a:cubicBezTo>
                  <a:pt x="512" y="71"/>
                  <a:pt x="537" y="102"/>
                  <a:pt x="537" y="140"/>
                </a:cubicBezTo>
                <a:cubicBezTo>
                  <a:pt x="537" y="147"/>
                  <a:pt x="536" y="154"/>
                  <a:pt x="534" y="161"/>
                </a:cubicBezTo>
                <a:cubicBezTo>
                  <a:pt x="570" y="169"/>
                  <a:pt x="597" y="201"/>
                  <a:pt x="597" y="239"/>
                </a:cubicBezTo>
                <a:cubicBezTo>
                  <a:pt x="597" y="258"/>
                  <a:pt x="591" y="275"/>
                  <a:pt x="579" y="288"/>
                </a:cubicBezTo>
                <a:cubicBezTo>
                  <a:pt x="614" y="304"/>
                  <a:pt x="637" y="339"/>
                  <a:pt x="637" y="379"/>
                </a:cubicBezTo>
                <a:cubicBezTo>
                  <a:pt x="637" y="421"/>
                  <a:pt x="611" y="457"/>
                  <a:pt x="572" y="472"/>
                </a:cubicBezTo>
                <a:cubicBezTo>
                  <a:pt x="575" y="480"/>
                  <a:pt x="577" y="489"/>
                  <a:pt x="577" y="498"/>
                </a:cubicBezTo>
                <a:cubicBezTo>
                  <a:pt x="577" y="542"/>
                  <a:pt x="541" y="577"/>
                  <a:pt x="497" y="577"/>
                </a:cubicBezTo>
                <a:cubicBezTo>
                  <a:pt x="490" y="577"/>
                  <a:pt x="483" y="576"/>
                  <a:pt x="477" y="575"/>
                </a:cubicBezTo>
                <a:cubicBezTo>
                  <a:pt x="473" y="610"/>
                  <a:pt x="444" y="637"/>
                  <a:pt x="408" y="637"/>
                </a:cubicBezTo>
                <a:cubicBezTo>
                  <a:pt x="370" y="637"/>
                  <a:pt x="339" y="606"/>
                  <a:pt x="339" y="567"/>
                </a:cubicBezTo>
                <a:lnTo>
                  <a:pt x="339" y="70"/>
                </a:lnTo>
                <a:cubicBezTo>
                  <a:pt x="339" y="32"/>
                  <a:pt x="370" y="0"/>
                  <a:pt x="408" y="0"/>
                </a:cubicBez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028520" y="3823560"/>
            <a:ext cx="51625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稳定运行：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支持7×24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小时不间断工作，故障率≤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0.5%/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天。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1028520" y="4547520"/>
            <a:ext cx="69151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智能化水平：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减少人工干预，实现设备联动、远程监控与自动能耗优化。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1649960" y="621180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9CA3AF"/>
                </a:solidFill>
                <a:effectLst/>
                <a:uFillTx/>
                <a:latin typeface="NotoSansSC" panose="020B0200000000000000"/>
                <a:ea typeface="NotoSansSC" panose="020B0200000000000000"/>
              </a:rPr>
              <a:t>6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任意多边形 1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9" name="任意多边形 178"/>
          <p:cNvSpPr/>
          <p:nvPr/>
        </p:nvSpPr>
        <p:spPr>
          <a:xfrm>
            <a:off x="10838160" y="479880"/>
            <a:ext cx="1034280" cy="887760"/>
          </a:xfrm>
          <a:custGeom>
            <a:avLst/>
            <a:gdLst/>
            <a:ahLst/>
            <a:cxnLst/>
            <a:rect l="0" t="0" r="r" b="b"/>
            <a:pathLst>
              <a:path w="2873" h="2466">
                <a:moveTo>
                  <a:pt x="718" y="353"/>
                </a:moveTo>
                <a:cubicBezTo>
                  <a:pt x="691" y="225"/>
                  <a:pt x="773" y="98"/>
                  <a:pt x="902" y="71"/>
                </a:cubicBezTo>
                <a:lnTo>
                  <a:pt x="1212" y="5"/>
                </a:lnTo>
                <a:cubicBezTo>
                  <a:pt x="1341" y="-23"/>
                  <a:pt x="1467" y="60"/>
                  <a:pt x="1495" y="188"/>
                </a:cubicBezTo>
                <a:lnTo>
                  <a:pt x="1561" y="499"/>
                </a:lnTo>
                <a:cubicBezTo>
                  <a:pt x="1588" y="627"/>
                  <a:pt x="1506" y="754"/>
                  <a:pt x="1377" y="781"/>
                </a:cubicBezTo>
                <a:lnTo>
                  <a:pt x="1338" y="789"/>
                </a:lnTo>
                <a:lnTo>
                  <a:pt x="1380" y="983"/>
                </a:lnTo>
                <a:lnTo>
                  <a:pt x="2117" y="827"/>
                </a:lnTo>
                <a:cubicBezTo>
                  <a:pt x="2267" y="795"/>
                  <a:pt x="2415" y="891"/>
                  <a:pt x="2447" y="1041"/>
                </a:cubicBezTo>
                <a:lnTo>
                  <a:pt x="2480" y="1196"/>
                </a:lnTo>
                <a:lnTo>
                  <a:pt x="2518" y="1188"/>
                </a:lnTo>
                <a:cubicBezTo>
                  <a:pt x="2647" y="1160"/>
                  <a:pt x="2774" y="1243"/>
                  <a:pt x="2801" y="1371"/>
                </a:cubicBezTo>
                <a:lnTo>
                  <a:pt x="2867" y="1682"/>
                </a:lnTo>
                <a:cubicBezTo>
                  <a:pt x="2894" y="1810"/>
                  <a:pt x="2812" y="1937"/>
                  <a:pt x="2683" y="1964"/>
                </a:cubicBezTo>
                <a:lnTo>
                  <a:pt x="2373" y="2030"/>
                </a:lnTo>
                <a:cubicBezTo>
                  <a:pt x="2244" y="2057"/>
                  <a:pt x="2118" y="1975"/>
                  <a:pt x="2090" y="1847"/>
                </a:cubicBezTo>
                <a:lnTo>
                  <a:pt x="2024" y="1536"/>
                </a:lnTo>
                <a:cubicBezTo>
                  <a:pt x="1997" y="1408"/>
                  <a:pt x="2079" y="1281"/>
                  <a:pt x="2208" y="1254"/>
                </a:cubicBezTo>
                <a:lnTo>
                  <a:pt x="2247" y="1245"/>
                </a:lnTo>
                <a:lnTo>
                  <a:pt x="2214" y="1090"/>
                </a:lnTo>
                <a:cubicBezTo>
                  <a:pt x="2209" y="1069"/>
                  <a:pt x="2188" y="1055"/>
                  <a:pt x="2167" y="1060"/>
                </a:cubicBezTo>
                <a:lnTo>
                  <a:pt x="1429" y="1216"/>
                </a:lnTo>
                <a:lnTo>
                  <a:pt x="1470" y="1410"/>
                </a:lnTo>
                <a:lnTo>
                  <a:pt x="1509" y="1402"/>
                </a:lnTo>
                <a:cubicBezTo>
                  <a:pt x="1638" y="1375"/>
                  <a:pt x="1764" y="1457"/>
                  <a:pt x="1792" y="1586"/>
                </a:cubicBezTo>
                <a:lnTo>
                  <a:pt x="1858" y="1896"/>
                </a:lnTo>
                <a:cubicBezTo>
                  <a:pt x="1885" y="2025"/>
                  <a:pt x="1803" y="2151"/>
                  <a:pt x="1674" y="2179"/>
                </a:cubicBezTo>
                <a:lnTo>
                  <a:pt x="1364" y="2245"/>
                </a:lnTo>
                <a:cubicBezTo>
                  <a:pt x="1235" y="2272"/>
                  <a:pt x="1108" y="2190"/>
                  <a:pt x="1081" y="2061"/>
                </a:cubicBezTo>
                <a:lnTo>
                  <a:pt x="1015" y="1751"/>
                </a:lnTo>
                <a:cubicBezTo>
                  <a:pt x="988" y="1622"/>
                  <a:pt x="1070" y="1496"/>
                  <a:pt x="1199" y="1468"/>
                </a:cubicBezTo>
                <a:lnTo>
                  <a:pt x="1237" y="1460"/>
                </a:lnTo>
                <a:lnTo>
                  <a:pt x="1196" y="1266"/>
                </a:lnTo>
                <a:lnTo>
                  <a:pt x="459" y="1423"/>
                </a:lnTo>
                <a:cubicBezTo>
                  <a:pt x="437" y="1427"/>
                  <a:pt x="423" y="1448"/>
                  <a:pt x="428" y="1470"/>
                </a:cubicBezTo>
                <a:lnTo>
                  <a:pt x="461" y="1625"/>
                </a:lnTo>
                <a:lnTo>
                  <a:pt x="500" y="1617"/>
                </a:lnTo>
                <a:cubicBezTo>
                  <a:pt x="628" y="1589"/>
                  <a:pt x="755" y="1672"/>
                  <a:pt x="782" y="1800"/>
                </a:cubicBezTo>
                <a:lnTo>
                  <a:pt x="848" y="2111"/>
                </a:lnTo>
                <a:cubicBezTo>
                  <a:pt x="876" y="2239"/>
                  <a:pt x="793" y="2367"/>
                  <a:pt x="665" y="2394"/>
                </a:cubicBezTo>
                <a:lnTo>
                  <a:pt x="354" y="2460"/>
                </a:lnTo>
                <a:cubicBezTo>
                  <a:pt x="226" y="2488"/>
                  <a:pt x="99" y="2405"/>
                  <a:pt x="72" y="2276"/>
                </a:cubicBezTo>
                <a:lnTo>
                  <a:pt x="5" y="1965"/>
                </a:lnTo>
                <a:cubicBezTo>
                  <a:pt x="-23" y="1837"/>
                  <a:pt x="61" y="1710"/>
                  <a:pt x="189" y="1683"/>
                </a:cubicBezTo>
                <a:lnTo>
                  <a:pt x="228" y="1675"/>
                </a:lnTo>
                <a:lnTo>
                  <a:pt x="195" y="1519"/>
                </a:lnTo>
                <a:cubicBezTo>
                  <a:pt x="163" y="1369"/>
                  <a:pt x="259" y="1222"/>
                  <a:pt x="409" y="1190"/>
                </a:cubicBezTo>
                <a:lnTo>
                  <a:pt x="1147" y="1033"/>
                </a:lnTo>
                <a:lnTo>
                  <a:pt x="1105" y="839"/>
                </a:lnTo>
                <a:lnTo>
                  <a:pt x="1067" y="847"/>
                </a:lnTo>
                <a:cubicBezTo>
                  <a:pt x="938" y="874"/>
                  <a:pt x="811" y="792"/>
                  <a:pt x="784" y="664"/>
                </a:cubicBezTo>
                <a:lnTo>
                  <a:pt x="718" y="353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0" name="任意多边形 179"/>
          <p:cNvSpPr/>
          <p:nvPr/>
        </p:nvSpPr>
        <p:spPr>
          <a:xfrm>
            <a:off x="456840" y="952200"/>
            <a:ext cx="610200" cy="38520"/>
          </a:xfrm>
          <a:custGeom>
            <a:avLst/>
            <a:gdLst/>
            <a:ahLst/>
            <a:cxnLst/>
            <a:rect l="0" t="0" r="r" b="b"/>
            <a:pathLst>
              <a:path w="1695" h="107">
                <a:moveTo>
                  <a:pt x="0" y="54"/>
                </a:moveTo>
                <a:cubicBezTo>
                  <a:pt x="0" y="47"/>
                  <a:pt x="2" y="40"/>
                  <a:pt x="5" y="34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2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2"/>
                  <a:pt x="1662" y="4"/>
                </a:cubicBezTo>
                <a:cubicBezTo>
                  <a:pt x="1669" y="7"/>
                  <a:pt x="1674" y="11"/>
                  <a:pt x="1679" y="16"/>
                </a:cubicBezTo>
                <a:cubicBezTo>
                  <a:pt x="1684" y="21"/>
                  <a:pt x="1688" y="27"/>
                  <a:pt x="1691" y="34"/>
                </a:cubicBezTo>
                <a:cubicBezTo>
                  <a:pt x="1693" y="40"/>
                  <a:pt x="1695" y="47"/>
                  <a:pt x="1695" y="54"/>
                </a:cubicBezTo>
                <a:cubicBezTo>
                  <a:pt x="1695" y="61"/>
                  <a:pt x="1693" y="68"/>
                  <a:pt x="1691" y="74"/>
                </a:cubicBezTo>
                <a:cubicBezTo>
                  <a:pt x="1688" y="81"/>
                  <a:pt x="1684" y="87"/>
                  <a:pt x="1679" y="92"/>
                </a:cubicBezTo>
                <a:cubicBezTo>
                  <a:pt x="1674" y="97"/>
                  <a:pt x="1669" y="100"/>
                  <a:pt x="1662" y="103"/>
                </a:cubicBezTo>
                <a:cubicBezTo>
                  <a:pt x="1656" y="106"/>
                  <a:pt x="1649" y="107"/>
                  <a:pt x="1642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0"/>
                  <a:pt x="21" y="97"/>
                  <a:pt x="16" y="92"/>
                </a:cubicBezTo>
                <a:cubicBezTo>
                  <a:pt x="11" y="87"/>
                  <a:pt x="7" y="81"/>
                  <a:pt x="5" y="74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1" name="任意多边形 180"/>
          <p:cNvSpPr/>
          <p:nvPr/>
        </p:nvSpPr>
        <p:spPr>
          <a:xfrm>
            <a:off x="474840" y="2733480"/>
            <a:ext cx="286200" cy="286200"/>
          </a:xfrm>
          <a:custGeom>
            <a:avLst/>
            <a:gdLst/>
            <a:ahLst/>
            <a:cxnLst/>
            <a:rect l="0" t="0" r="r" b="b"/>
            <a:pathLst>
              <a:path w="795" h="795">
                <a:moveTo>
                  <a:pt x="361" y="8"/>
                </a:moveTo>
                <a:cubicBezTo>
                  <a:pt x="384" y="-3"/>
                  <a:pt x="410" y="-3"/>
                  <a:pt x="433" y="8"/>
                </a:cubicBezTo>
                <a:lnTo>
                  <a:pt x="773" y="165"/>
                </a:lnTo>
                <a:cubicBezTo>
                  <a:pt x="786" y="171"/>
                  <a:pt x="795" y="184"/>
                  <a:pt x="795" y="198"/>
                </a:cubicBezTo>
                <a:cubicBezTo>
                  <a:pt x="795" y="213"/>
                  <a:pt x="786" y="226"/>
                  <a:pt x="773" y="232"/>
                </a:cubicBezTo>
                <a:lnTo>
                  <a:pt x="433" y="389"/>
                </a:lnTo>
                <a:cubicBezTo>
                  <a:pt x="410" y="400"/>
                  <a:pt x="384" y="400"/>
                  <a:pt x="361" y="389"/>
                </a:cubicBezTo>
                <a:lnTo>
                  <a:pt x="22" y="232"/>
                </a:lnTo>
                <a:cubicBezTo>
                  <a:pt x="8" y="226"/>
                  <a:pt x="0" y="213"/>
                  <a:pt x="0" y="198"/>
                </a:cubicBezTo>
                <a:cubicBezTo>
                  <a:pt x="0" y="184"/>
                  <a:pt x="8" y="171"/>
                  <a:pt x="22" y="165"/>
                </a:cubicBezTo>
                <a:lnTo>
                  <a:pt x="361" y="8"/>
                </a:lnTo>
                <a:moveTo>
                  <a:pt x="691" y="325"/>
                </a:moveTo>
                <a:lnTo>
                  <a:pt x="773" y="363"/>
                </a:lnTo>
                <a:cubicBezTo>
                  <a:pt x="786" y="369"/>
                  <a:pt x="795" y="382"/>
                  <a:pt x="795" y="397"/>
                </a:cubicBezTo>
                <a:cubicBezTo>
                  <a:pt x="795" y="411"/>
                  <a:pt x="786" y="425"/>
                  <a:pt x="773" y="431"/>
                </a:cubicBezTo>
                <a:lnTo>
                  <a:pt x="433" y="587"/>
                </a:lnTo>
                <a:cubicBezTo>
                  <a:pt x="410" y="598"/>
                  <a:pt x="384" y="598"/>
                  <a:pt x="361" y="587"/>
                </a:cubicBezTo>
                <a:lnTo>
                  <a:pt x="22" y="431"/>
                </a:lnTo>
                <a:cubicBezTo>
                  <a:pt x="8" y="425"/>
                  <a:pt x="0" y="411"/>
                  <a:pt x="0" y="397"/>
                </a:cubicBezTo>
                <a:cubicBezTo>
                  <a:pt x="0" y="382"/>
                  <a:pt x="8" y="369"/>
                  <a:pt x="22" y="363"/>
                </a:cubicBezTo>
                <a:lnTo>
                  <a:pt x="104" y="325"/>
                </a:lnTo>
                <a:lnTo>
                  <a:pt x="340" y="434"/>
                </a:lnTo>
                <a:cubicBezTo>
                  <a:pt x="376" y="451"/>
                  <a:pt x="418" y="451"/>
                  <a:pt x="454" y="434"/>
                </a:cubicBezTo>
                <a:lnTo>
                  <a:pt x="691" y="325"/>
                </a:lnTo>
                <a:moveTo>
                  <a:pt x="454" y="632"/>
                </a:moveTo>
                <a:lnTo>
                  <a:pt x="691" y="523"/>
                </a:lnTo>
                <a:lnTo>
                  <a:pt x="773" y="562"/>
                </a:lnTo>
                <a:cubicBezTo>
                  <a:pt x="786" y="568"/>
                  <a:pt x="795" y="581"/>
                  <a:pt x="795" y="595"/>
                </a:cubicBezTo>
                <a:cubicBezTo>
                  <a:pt x="795" y="610"/>
                  <a:pt x="786" y="623"/>
                  <a:pt x="773" y="629"/>
                </a:cubicBezTo>
                <a:lnTo>
                  <a:pt x="433" y="787"/>
                </a:lnTo>
                <a:cubicBezTo>
                  <a:pt x="410" y="797"/>
                  <a:pt x="384" y="797"/>
                  <a:pt x="361" y="787"/>
                </a:cubicBezTo>
                <a:lnTo>
                  <a:pt x="22" y="629"/>
                </a:lnTo>
                <a:cubicBezTo>
                  <a:pt x="8" y="623"/>
                  <a:pt x="0" y="610"/>
                  <a:pt x="0" y="595"/>
                </a:cubicBezTo>
                <a:cubicBezTo>
                  <a:pt x="0" y="581"/>
                  <a:pt x="8" y="568"/>
                  <a:pt x="22" y="562"/>
                </a:cubicBezTo>
                <a:lnTo>
                  <a:pt x="104" y="523"/>
                </a:lnTo>
                <a:lnTo>
                  <a:pt x="340" y="632"/>
                </a:lnTo>
                <a:cubicBezTo>
                  <a:pt x="376" y="649"/>
                  <a:pt x="418" y="649"/>
                  <a:pt x="454" y="632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457200" y="482040"/>
            <a:ext cx="331927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系统总体架构设计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969120" y="266436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五层物联网架构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969010" y="3060065"/>
            <a:ext cx="4530725" cy="62293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感知层（传感器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/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执行器）→ 边缘控制层（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STM32+FreeRTOS+AI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）→ 网络层（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Modbus+MQTT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）→ 平台层（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OneNet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云平台）→ 应用层（本地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任意多边形 184"/>
          <p:cNvSpPr/>
          <p:nvPr/>
        </p:nvSpPr>
        <p:spPr>
          <a:xfrm>
            <a:off x="474840" y="4065840"/>
            <a:ext cx="250560" cy="250200"/>
          </a:xfrm>
          <a:custGeom>
            <a:avLst/>
            <a:gdLst/>
            <a:ahLst/>
            <a:cxnLst/>
            <a:rect l="0" t="0" r="r" b="b"/>
            <a:pathLst>
              <a:path w="696" h="695">
                <a:moveTo>
                  <a:pt x="347" y="99"/>
                </a:moveTo>
                <a:cubicBezTo>
                  <a:pt x="407" y="99"/>
                  <a:pt x="463" y="120"/>
                  <a:pt x="505" y="155"/>
                </a:cubicBezTo>
                <a:lnTo>
                  <a:pt x="455" y="207"/>
                </a:lnTo>
                <a:cubicBezTo>
                  <a:pt x="448" y="214"/>
                  <a:pt x="446" y="224"/>
                  <a:pt x="449" y="234"/>
                </a:cubicBezTo>
                <a:cubicBezTo>
                  <a:pt x="453" y="243"/>
                  <a:pt x="462" y="249"/>
                  <a:pt x="472" y="249"/>
                </a:cubicBezTo>
                <a:lnTo>
                  <a:pt x="646" y="249"/>
                </a:lnTo>
                <a:cubicBezTo>
                  <a:pt x="660" y="249"/>
                  <a:pt x="671" y="238"/>
                  <a:pt x="671" y="224"/>
                </a:cubicBezTo>
                <a:lnTo>
                  <a:pt x="671" y="50"/>
                </a:lnTo>
                <a:cubicBezTo>
                  <a:pt x="671" y="39"/>
                  <a:pt x="665" y="30"/>
                  <a:pt x="655" y="27"/>
                </a:cubicBezTo>
                <a:cubicBezTo>
                  <a:pt x="646" y="23"/>
                  <a:pt x="635" y="25"/>
                  <a:pt x="629" y="32"/>
                </a:cubicBezTo>
                <a:lnTo>
                  <a:pt x="576" y="85"/>
                </a:lnTo>
                <a:cubicBezTo>
                  <a:pt x="515" y="32"/>
                  <a:pt x="435" y="0"/>
                  <a:pt x="347" y="0"/>
                </a:cubicBezTo>
                <a:cubicBezTo>
                  <a:pt x="330" y="0"/>
                  <a:pt x="314" y="1"/>
                  <a:pt x="298" y="3"/>
                </a:cubicBezTo>
                <a:lnTo>
                  <a:pt x="298" y="104"/>
                </a:lnTo>
                <a:cubicBezTo>
                  <a:pt x="314" y="101"/>
                  <a:pt x="330" y="99"/>
                  <a:pt x="347" y="99"/>
                </a:cubicBezTo>
                <a:moveTo>
                  <a:pt x="155" y="191"/>
                </a:moveTo>
                <a:lnTo>
                  <a:pt x="206" y="242"/>
                </a:lnTo>
                <a:cubicBezTo>
                  <a:pt x="213" y="249"/>
                  <a:pt x="224" y="251"/>
                  <a:pt x="233" y="247"/>
                </a:cubicBezTo>
                <a:cubicBezTo>
                  <a:pt x="242" y="243"/>
                  <a:pt x="248" y="234"/>
                  <a:pt x="248" y="224"/>
                </a:cubicBezTo>
                <a:lnTo>
                  <a:pt x="248" y="50"/>
                </a:lnTo>
                <a:cubicBezTo>
                  <a:pt x="248" y="36"/>
                  <a:pt x="237" y="25"/>
                  <a:pt x="223" y="25"/>
                </a:cubicBezTo>
                <a:lnTo>
                  <a:pt x="50" y="25"/>
                </a:lnTo>
                <a:cubicBezTo>
                  <a:pt x="40" y="25"/>
                  <a:pt x="31" y="31"/>
                  <a:pt x="27" y="40"/>
                </a:cubicBezTo>
                <a:cubicBezTo>
                  <a:pt x="23" y="49"/>
                  <a:pt x="25" y="60"/>
                  <a:pt x="32" y="67"/>
                </a:cubicBezTo>
                <a:lnTo>
                  <a:pt x="85" y="120"/>
                </a:lnTo>
                <a:cubicBezTo>
                  <a:pt x="32" y="182"/>
                  <a:pt x="0" y="261"/>
                  <a:pt x="0" y="348"/>
                </a:cubicBezTo>
                <a:cubicBezTo>
                  <a:pt x="0" y="365"/>
                  <a:pt x="1" y="381"/>
                  <a:pt x="4" y="398"/>
                </a:cubicBezTo>
                <a:lnTo>
                  <a:pt x="104" y="398"/>
                </a:lnTo>
                <a:cubicBezTo>
                  <a:pt x="101" y="382"/>
                  <a:pt x="99" y="365"/>
                  <a:pt x="99" y="348"/>
                </a:cubicBezTo>
                <a:cubicBezTo>
                  <a:pt x="99" y="289"/>
                  <a:pt x="120" y="234"/>
                  <a:pt x="155" y="191"/>
                </a:cubicBezTo>
                <a:moveTo>
                  <a:pt x="692" y="299"/>
                </a:moveTo>
                <a:lnTo>
                  <a:pt x="591" y="299"/>
                </a:lnTo>
                <a:cubicBezTo>
                  <a:pt x="595" y="315"/>
                  <a:pt x="596" y="331"/>
                  <a:pt x="596" y="348"/>
                </a:cubicBezTo>
                <a:cubicBezTo>
                  <a:pt x="596" y="408"/>
                  <a:pt x="575" y="462"/>
                  <a:pt x="540" y="505"/>
                </a:cubicBezTo>
                <a:lnTo>
                  <a:pt x="490" y="455"/>
                </a:lnTo>
                <a:cubicBezTo>
                  <a:pt x="483" y="448"/>
                  <a:pt x="472" y="446"/>
                  <a:pt x="463" y="449"/>
                </a:cubicBezTo>
                <a:cubicBezTo>
                  <a:pt x="454" y="453"/>
                  <a:pt x="448" y="462"/>
                  <a:pt x="448" y="472"/>
                </a:cubicBezTo>
                <a:lnTo>
                  <a:pt x="448" y="646"/>
                </a:lnTo>
                <a:cubicBezTo>
                  <a:pt x="448" y="659"/>
                  <a:pt x="459" y="671"/>
                  <a:pt x="472" y="671"/>
                </a:cubicBezTo>
                <a:lnTo>
                  <a:pt x="646" y="671"/>
                </a:lnTo>
                <a:cubicBezTo>
                  <a:pt x="656" y="671"/>
                  <a:pt x="665" y="665"/>
                  <a:pt x="669" y="655"/>
                </a:cubicBezTo>
                <a:cubicBezTo>
                  <a:pt x="673" y="646"/>
                  <a:pt x="671" y="635"/>
                  <a:pt x="664" y="628"/>
                </a:cubicBezTo>
                <a:lnTo>
                  <a:pt x="611" y="576"/>
                </a:lnTo>
                <a:cubicBezTo>
                  <a:pt x="664" y="515"/>
                  <a:pt x="696" y="435"/>
                  <a:pt x="696" y="348"/>
                </a:cubicBezTo>
                <a:cubicBezTo>
                  <a:pt x="696" y="331"/>
                  <a:pt x="694" y="315"/>
                  <a:pt x="692" y="299"/>
                </a:cubicBezTo>
                <a:moveTo>
                  <a:pt x="347" y="596"/>
                </a:moveTo>
                <a:cubicBezTo>
                  <a:pt x="288" y="596"/>
                  <a:pt x="233" y="575"/>
                  <a:pt x="190" y="540"/>
                </a:cubicBezTo>
                <a:lnTo>
                  <a:pt x="241" y="490"/>
                </a:lnTo>
                <a:cubicBezTo>
                  <a:pt x="248" y="483"/>
                  <a:pt x="250" y="472"/>
                  <a:pt x="246" y="463"/>
                </a:cubicBezTo>
                <a:cubicBezTo>
                  <a:pt x="243" y="454"/>
                  <a:pt x="233" y="447"/>
                  <a:pt x="223" y="447"/>
                </a:cubicBezTo>
                <a:lnTo>
                  <a:pt x="50" y="447"/>
                </a:lnTo>
                <a:cubicBezTo>
                  <a:pt x="36" y="447"/>
                  <a:pt x="25" y="459"/>
                  <a:pt x="25" y="472"/>
                </a:cubicBezTo>
                <a:lnTo>
                  <a:pt x="25" y="646"/>
                </a:lnTo>
                <a:cubicBezTo>
                  <a:pt x="25" y="656"/>
                  <a:pt x="31" y="665"/>
                  <a:pt x="40" y="669"/>
                </a:cubicBezTo>
                <a:cubicBezTo>
                  <a:pt x="50" y="673"/>
                  <a:pt x="60" y="670"/>
                  <a:pt x="67" y="663"/>
                </a:cubicBezTo>
                <a:lnTo>
                  <a:pt x="120" y="611"/>
                </a:lnTo>
                <a:cubicBezTo>
                  <a:pt x="181" y="663"/>
                  <a:pt x="260" y="695"/>
                  <a:pt x="347" y="695"/>
                </a:cubicBezTo>
                <a:cubicBezTo>
                  <a:pt x="364" y="695"/>
                  <a:pt x="381" y="694"/>
                  <a:pt x="397" y="692"/>
                </a:cubicBezTo>
                <a:lnTo>
                  <a:pt x="397" y="591"/>
                </a:lnTo>
                <a:cubicBezTo>
                  <a:pt x="381" y="595"/>
                  <a:pt x="364" y="596"/>
                  <a:pt x="347" y="596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69120" y="3695255"/>
            <a:ext cx="2057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LCD+PC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管理端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手机端）。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33480" y="3988440"/>
            <a:ext cx="110642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架构逻辑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933450" y="4384675"/>
            <a:ext cx="4566285" cy="41529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各层独立设计且协同联动，兼顾稳定性与可扩展性，实现数据从感知到应用的全链路处理。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" name="图片 1" descr="D:\EmbededCoding\biye\project\my_beshe\系统架构图.png系统架构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52298" y="991235"/>
            <a:ext cx="4170680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任意多边形 18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任意多边形 191"/>
          <p:cNvSpPr/>
          <p:nvPr/>
        </p:nvSpPr>
        <p:spPr>
          <a:xfrm>
            <a:off x="10871640" y="398520"/>
            <a:ext cx="973800" cy="973800"/>
          </a:xfrm>
          <a:custGeom>
            <a:avLst/>
            <a:gdLst/>
            <a:ahLst/>
            <a:cxnLst/>
            <a:rect l="0" t="0" r="r" b="b"/>
            <a:pathLst>
              <a:path w="2705" h="2705">
                <a:moveTo>
                  <a:pt x="725" y="310"/>
                </a:moveTo>
                <a:cubicBezTo>
                  <a:pt x="711" y="245"/>
                  <a:pt x="648" y="204"/>
                  <a:pt x="584" y="218"/>
                </a:cubicBezTo>
                <a:cubicBezTo>
                  <a:pt x="519" y="231"/>
                  <a:pt x="478" y="295"/>
                  <a:pt x="492" y="360"/>
                </a:cubicBezTo>
                <a:lnTo>
                  <a:pt x="533" y="554"/>
                </a:lnTo>
                <a:cubicBezTo>
                  <a:pt x="362" y="590"/>
                  <a:pt x="252" y="759"/>
                  <a:pt x="289" y="931"/>
                </a:cubicBezTo>
                <a:lnTo>
                  <a:pt x="95" y="972"/>
                </a:lnTo>
                <a:cubicBezTo>
                  <a:pt x="30" y="986"/>
                  <a:pt x="-11" y="1049"/>
                  <a:pt x="3" y="1113"/>
                </a:cubicBezTo>
                <a:cubicBezTo>
                  <a:pt x="17" y="1178"/>
                  <a:pt x="80" y="1218"/>
                  <a:pt x="144" y="1205"/>
                </a:cubicBezTo>
                <a:lnTo>
                  <a:pt x="338" y="1164"/>
                </a:lnTo>
                <a:lnTo>
                  <a:pt x="396" y="1435"/>
                </a:lnTo>
                <a:lnTo>
                  <a:pt x="202" y="1477"/>
                </a:lnTo>
                <a:cubicBezTo>
                  <a:pt x="138" y="1490"/>
                  <a:pt x="97" y="1553"/>
                  <a:pt x="110" y="1618"/>
                </a:cubicBezTo>
                <a:cubicBezTo>
                  <a:pt x="124" y="1682"/>
                  <a:pt x="187" y="1723"/>
                  <a:pt x="252" y="1709"/>
                </a:cubicBezTo>
                <a:lnTo>
                  <a:pt x="446" y="1668"/>
                </a:lnTo>
                <a:lnTo>
                  <a:pt x="503" y="1940"/>
                </a:lnTo>
                <a:lnTo>
                  <a:pt x="309" y="1981"/>
                </a:lnTo>
                <a:cubicBezTo>
                  <a:pt x="245" y="1995"/>
                  <a:pt x="204" y="2058"/>
                  <a:pt x="218" y="2122"/>
                </a:cubicBezTo>
                <a:cubicBezTo>
                  <a:pt x="231" y="2187"/>
                  <a:pt x="294" y="2228"/>
                  <a:pt x="359" y="2214"/>
                </a:cubicBezTo>
                <a:lnTo>
                  <a:pt x="553" y="2173"/>
                </a:lnTo>
                <a:cubicBezTo>
                  <a:pt x="589" y="2344"/>
                  <a:pt x="758" y="2454"/>
                  <a:pt x="930" y="2417"/>
                </a:cubicBezTo>
                <a:lnTo>
                  <a:pt x="972" y="2611"/>
                </a:lnTo>
                <a:cubicBezTo>
                  <a:pt x="985" y="2676"/>
                  <a:pt x="1048" y="2717"/>
                  <a:pt x="1113" y="2703"/>
                </a:cubicBezTo>
                <a:cubicBezTo>
                  <a:pt x="1178" y="2689"/>
                  <a:pt x="1218" y="2627"/>
                  <a:pt x="1205" y="2562"/>
                </a:cubicBezTo>
                <a:lnTo>
                  <a:pt x="1163" y="2368"/>
                </a:lnTo>
                <a:lnTo>
                  <a:pt x="1435" y="2310"/>
                </a:lnTo>
                <a:lnTo>
                  <a:pt x="1476" y="2504"/>
                </a:lnTo>
                <a:cubicBezTo>
                  <a:pt x="1490" y="2569"/>
                  <a:pt x="1553" y="2610"/>
                  <a:pt x="1618" y="2596"/>
                </a:cubicBezTo>
                <a:cubicBezTo>
                  <a:pt x="1682" y="2582"/>
                  <a:pt x="1723" y="2519"/>
                  <a:pt x="1709" y="2455"/>
                </a:cubicBezTo>
                <a:lnTo>
                  <a:pt x="1668" y="2261"/>
                </a:lnTo>
                <a:lnTo>
                  <a:pt x="1940" y="2203"/>
                </a:lnTo>
                <a:lnTo>
                  <a:pt x="1981" y="2397"/>
                </a:lnTo>
                <a:cubicBezTo>
                  <a:pt x="1995" y="2461"/>
                  <a:pt x="2058" y="2502"/>
                  <a:pt x="2122" y="2489"/>
                </a:cubicBezTo>
                <a:cubicBezTo>
                  <a:pt x="2187" y="2475"/>
                  <a:pt x="2228" y="2412"/>
                  <a:pt x="2214" y="2347"/>
                </a:cubicBezTo>
                <a:lnTo>
                  <a:pt x="2173" y="2153"/>
                </a:lnTo>
                <a:cubicBezTo>
                  <a:pt x="2344" y="2117"/>
                  <a:pt x="2454" y="1948"/>
                  <a:pt x="2417" y="1777"/>
                </a:cubicBezTo>
                <a:lnTo>
                  <a:pt x="2611" y="1736"/>
                </a:lnTo>
                <a:cubicBezTo>
                  <a:pt x="2676" y="1722"/>
                  <a:pt x="2717" y="1659"/>
                  <a:pt x="2703" y="1594"/>
                </a:cubicBezTo>
                <a:cubicBezTo>
                  <a:pt x="2689" y="1530"/>
                  <a:pt x="2626" y="1489"/>
                  <a:pt x="2562" y="1503"/>
                </a:cubicBezTo>
                <a:lnTo>
                  <a:pt x="2368" y="1544"/>
                </a:lnTo>
                <a:lnTo>
                  <a:pt x="2310" y="1272"/>
                </a:lnTo>
                <a:lnTo>
                  <a:pt x="2504" y="1231"/>
                </a:lnTo>
                <a:cubicBezTo>
                  <a:pt x="2569" y="1217"/>
                  <a:pt x="2610" y="1154"/>
                  <a:pt x="2596" y="1090"/>
                </a:cubicBezTo>
                <a:cubicBezTo>
                  <a:pt x="2582" y="1025"/>
                  <a:pt x="2519" y="984"/>
                  <a:pt x="2455" y="998"/>
                </a:cubicBezTo>
                <a:lnTo>
                  <a:pt x="2261" y="1039"/>
                </a:lnTo>
                <a:lnTo>
                  <a:pt x="2203" y="767"/>
                </a:lnTo>
                <a:lnTo>
                  <a:pt x="2397" y="726"/>
                </a:lnTo>
                <a:cubicBezTo>
                  <a:pt x="2461" y="712"/>
                  <a:pt x="2502" y="650"/>
                  <a:pt x="2489" y="585"/>
                </a:cubicBezTo>
                <a:cubicBezTo>
                  <a:pt x="2475" y="520"/>
                  <a:pt x="2412" y="480"/>
                  <a:pt x="2347" y="493"/>
                </a:cubicBezTo>
                <a:lnTo>
                  <a:pt x="2153" y="535"/>
                </a:lnTo>
                <a:cubicBezTo>
                  <a:pt x="2117" y="363"/>
                  <a:pt x="1948" y="254"/>
                  <a:pt x="1777" y="290"/>
                </a:cubicBezTo>
                <a:lnTo>
                  <a:pt x="1735" y="95"/>
                </a:lnTo>
                <a:cubicBezTo>
                  <a:pt x="1722" y="30"/>
                  <a:pt x="1659" y="-11"/>
                  <a:pt x="1594" y="3"/>
                </a:cubicBezTo>
                <a:cubicBezTo>
                  <a:pt x="1530" y="17"/>
                  <a:pt x="1489" y="80"/>
                  <a:pt x="1502" y="144"/>
                </a:cubicBezTo>
                <a:lnTo>
                  <a:pt x="1544" y="339"/>
                </a:lnTo>
                <a:lnTo>
                  <a:pt x="1272" y="397"/>
                </a:lnTo>
                <a:lnTo>
                  <a:pt x="1231" y="202"/>
                </a:lnTo>
                <a:cubicBezTo>
                  <a:pt x="1217" y="138"/>
                  <a:pt x="1154" y="97"/>
                  <a:pt x="1090" y="110"/>
                </a:cubicBezTo>
                <a:cubicBezTo>
                  <a:pt x="1025" y="124"/>
                  <a:pt x="984" y="187"/>
                  <a:pt x="998" y="253"/>
                </a:cubicBezTo>
                <a:lnTo>
                  <a:pt x="1039" y="447"/>
                </a:lnTo>
                <a:lnTo>
                  <a:pt x="766" y="505"/>
                </a:lnTo>
                <a:lnTo>
                  <a:pt x="725" y="310"/>
                </a:lnTo>
                <a:moveTo>
                  <a:pt x="755" y="832"/>
                </a:moveTo>
                <a:lnTo>
                  <a:pt x="1687" y="634"/>
                </a:lnTo>
                <a:cubicBezTo>
                  <a:pt x="1773" y="615"/>
                  <a:pt x="1857" y="670"/>
                  <a:pt x="1876" y="756"/>
                </a:cubicBezTo>
                <a:lnTo>
                  <a:pt x="2074" y="1687"/>
                </a:lnTo>
                <a:cubicBezTo>
                  <a:pt x="2092" y="1773"/>
                  <a:pt x="2037" y="1858"/>
                  <a:pt x="1951" y="1876"/>
                </a:cubicBezTo>
                <a:lnTo>
                  <a:pt x="1020" y="2074"/>
                </a:lnTo>
                <a:cubicBezTo>
                  <a:pt x="934" y="2092"/>
                  <a:pt x="849" y="2037"/>
                  <a:pt x="830" y="1952"/>
                </a:cubicBezTo>
                <a:lnTo>
                  <a:pt x="632" y="1020"/>
                </a:lnTo>
                <a:cubicBezTo>
                  <a:pt x="614" y="934"/>
                  <a:pt x="669" y="850"/>
                  <a:pt x="755" y="832"/>
                </a:cubicBezTo>
                <a:moveTo>
                  <a:pt x="1720" y="789"/>
                </a:moveTo>
                <a:lnTo>
                  <a:pt x="788" y="987"/>
                </a:lnTo>
                <a:lnTo>
                  <a:pt x="987" y="1919"/>
                </a:lnTo>
                <a:lnTo>
                  <a:pt x="1918" y="1721"/>
                </a:lnTo>
                <a:lnTo>
                  <a:pt x="1720" y="789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任意多边形 192"/>
          <p:cNvSpPr/>
          <p:nvPr/>
        </p:nvSpPr>
        <p:spPr>
          <a:xfrm>
            <a:off x="456840" y="914040"/>
            <a:ext cx="610200" cy="38520"/>
          </a:xfrm>
          <a:custGeom>
            <a:avLst/>
            <a:gdLst/>
            <a:ahLst/>
            <a:cxnLst/>
            <a:rect l="0" t="0" r="r" b="b"/>
            <a:pathLst>
              <a:path w="1695" h="107">
                <a:moveTo>
                  <a:pt x="0" y="54"/>
                </a:moveTo>
                <a:cubicBezTo>
                  <a:pt x="0" y="47"/>
                  <a:pt x="2" y="41"/>
                  <a:pt x="5" y="33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1"/>
                  <a:pt x="27" y="7"/>
                  <a:pt x="33" y="5"/>
                </a:cubicBezTo>
                <a:cubicBezTo>
                  <a:pt x="40" y="2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2"/>
                  <a:pt x="1662" y="5"/>
                </a:cubicBezTo>
                <a:cubicBezTo>
                  <a:pt x="1669" y="7"/>
                  <a:pt x="1674" y="11"/>
                  <a:pt x="1679" y="16"/>
                </a:cubicBezTo>
                <a:cubicBezTo>
                  <a:pt x="1684" y="21"/>
                  <a:pt x="1688" y="27"/>
                  <a:pt x="1691" y="33"/>
                </a:cubicBezTo>
                <a:cubicBezTo>
                  <a:pt x="1693" y="41"/>
                  <a:pt x="1695" y="47"/>
                  <a:pt x="1695" y="54"/>
                </a:cubicBezTo>
                <a:cubicBezTo>
                  <a:pt x="1695" y="61"/>
                  <a:pt x="1693" y="68"/>
                  <a:pt x="1691" y="75"/>
                </a:cubicBezTo>
                <a:cubicBezTo>
                  <a:pt x="1688" y="81"/>
                  <a:pt x="1684" y="87"/>
                  <a:pt x="1679" y="92"/>
                </a:cubicBezTo>
                <a:cubicBezTo>
                  <a:pt x="1674" y="97"/>
                  <a:pt x="1669" y="101"/>
                  <a:pt x="1662" y="103"/>
                </a:cubicBezTo>
                <a:cubicBezTo>
                  <a:pt x="1656" y="106"/>
                  <a:pt x="1649" y="107"/>
                  <a:pt x="1642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1"/>
                  <a:pt x="21" y="97"/>
                  <a:pt x="16" y="92"/>
                </a:cubicBezTo>
                <a:cubicBezTo>
                  <a:pt x="11" y="87"/>
                  <a:pt x="7" y="81"/>
                  <a:pt x="5" y="75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任意多边形 193"/>
          <p:cNvSpPr/>
          <p:nvPr/>
        </p:nvSpPr>
        <p:spPr>
          <a:xfrm>
            <a:off x="461880" y="1261800"/>
            <a:ext cx="5477040" cy="2143440"/>
          </a:xfrm>
          <a:custGeom>
            <a:avLst/>
            <a:gdLst/>
            <a:ahLst/>
            <a:cxnLst/>
            <a:rect l="0" t="0" r="r" b="b"/>
            <a:pathLst>
              <a:path w="15214" h="5954">
                <a:moveTo>
                  <a:pt x="0" y="5544"/>
                </a:moveTo>
                <a:lnTo>
                  <a:pt x="0" y="410"/>
                </a:lnTo>
                <a:cubicBezTo>
                  <a:pt x="0" y="383"/>
                  <a:pt x="2" y="357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1" y="229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2"/>
                  <a:pt x="253" y="31"/>
                </a:cubicBezTo>
                <a:cubicBezTo>
                  <a:pt x="278" y="21"/>
                  <a:pt x="303" y="13"/>
                  <a:pt x="330" y="8"/>
                </a:cubicBezTo>
                <a:cubicBezTo>
                  <a:pt x="356" y="3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3"/>
                  <a:pt x="14884" y="8"/>
                </a:cubicBezTo>
                <a:cubicBezTo>
                  <a:pt x="14911" y="13"/>
                  <a:pt x="14936" y="21"/>
                  <a:pt x="14961" y="31"/>
                </a:cubicBezTo>
                <a:cubicBezTo>
                  <a:pt x="14986" y="42"/>
                  <a:pt x="15010" y="54"/>
                  <a:pt x="15032" y="69"/>
                </a:cubicBezTo>
                <a:cubicBezTo>
                  <a:pt x="15054" y="84"/>
                  <a:pt x="15075" y="101"/>
                  <a:pt x="15094" y="120"/>
                </a:cubicBezTo>
                <a:cubicBezTo>
                  <a:pt x="15113" y="139"/>
                  <a:pt x="15130" y="160"/>
                  <a:pt x="15145" y="182"/>
                </a:cubicBezTo>
                <a:cubicBezTo>
                  <a:pt x="15160" y="205"/>
                  <a:pt x="15173" y="229"/>
                  <a:pt x="15183" y="253"/>
                </a:cubicBezTo>
                <a:cubicBezTo>
                  <a:pt x="15193" y="278"/>
                  <a:pt x="15201" y="304"/>
                  <a:pt x="15206" y="330"/>
                </a:cubicBezTo>
                <a:cubicBezTo>
                  <a:pt x="15212" y="357"/>
                  <a:pt x="15214" y="383"/>
                  <a:pt x="15214" y="410"/>
                </a:cubicBezTo>
                <a:lnTo>
                  <a:pt x="15214" y="5544"/>
                </a:lnTo>
                <a:cubicBezTo>
                  <a:pt x="15214" y="5571"/>
                  <a:pt x="15212" y="5598"/>
                  <a:pt x="15206" y="5624"/>
                </a:cubicBezTo>
                <a:cubicBezTo>
                  <a:pt x="15201" y="5651"/>
                  <a:pt x="15193" y="5676"/>
                  <a:pt x="15183" y="5701"/>
                </a:cubicBezTo>
                <a:cubicBezTo>
                  <a:pt x="15173" y="5726"/>
                  <a:pt x="15160" y="5750"/>
                  <a:pt x="15145" y="5772"/>
                </a:cubicBezTo>
                <a:cubicBezTo>
                  <a:pt x="15130" y="5794"/>
                  <a:pt x="15113" y="5815"/>
                  <a:pt x="15094" y="5834"/>
                </a:cubicBezTo>
                <a:cubicBezTo>
                  <a:pt x="15075" y="5853"/>
                  <a:pt x="15054" y="5870"/>
                  <a:pt x="15032" y="5885"/>
                </a:cubicBezTo>
                <a:cubicBezTo>
                  <a:pt x="15010" y="5900"/>
                  <a:pt x="14986" y="5913"/>
                  <a:pt x="14961" y="5923"/>
                </a:cubicBezTo>
                <a:cubicBezTo>
                  <a:pt x="14936" y="5933"/>
                  <a:pt x="14911" y="5941"/>
                  <a:pt x="14884" y="5946"/>
                </a:cubicBezTo>
                <a:cubicBezTo>
                  <a:pt x="14858" y="5952"/>
                  <a:pt x="14831" y="5954"/>
                  <a:pt x="14804" y="5954"/>
                </a:cubicBezTo>
                <a:lnTo>
                  <a:pt x="410" y="5954"/>
                </a:lnTo>
                <a:cubicBezTo>
                  <a:pt x="383" y="5954"/>
                  <a:pt x="356" y="5952"/>
                  <a:pt x="330" y="5946"/>
                </a:cubicBezTo>
                <a:cubicBezTo>
                  <a:pt x="303" y="5941"/>
                  <a:pt x="278" y="5933"/>
                  <a:pt x="253" y="5923"/>
                </a:cubicBezTo>
                <a:cubicBezTo>
                  <a:pt x="228" y="5913"/>
                  <a:pt x="204" y="5900"/>
                  <a:pt x="182" y="5885"/>
                </a:cubicBezTo>
                <a:cubicBezTo>
                  <a:pt x="160" y="5870"/>
                  <a:pt x="139" y="5853"/>
                  <a:pt x="120" y="5834"/>
                </a:cubicBezTo>
                <a:cubicBezTo>
                  <a:pt x="101" y="5815"/>
                  <a:pt x="84" y="5794"/>
                  <a:pt x="69" y="5772"/>
                </a:cubicBezTo>
                <a:cubicBezTo>
                  <a:pt x="54" y="5750"/>
                  <a:pt x="41" y="5726"/>
                  <a:pt x="31" y="5701"/>
                </a:cubicBezTo>
                <a:cubicBezTo>
                  <a:pt x="21" y="5676"/>
                  <a:pt x="13" y="5651"/>
                  <a:pt x="8" y="5624"/>
                </a:cubicBezTo>
                <a:cubicBezTo>
                  <a:pt x="2" y="5598"/>
                  <a:pt x="0" y="5571"/>
                  <a:pt x="0" y="5544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461880" y="1261800"/>
            <a:ext cx="5477040" cy="2143440"/>
          </a:xfrm>
          <a:custGeom>
            <a:avLst/>
            <a:gdLst/>
            <a:ahLst/>
            <a:cxnLst/>
            <a:rect l="0" t="0" r="r" b="b"/>
            <a:pathLst>
              <a:path w="15214" h="5954" fill="none">
                <a:moveTo>
                  <a:pt x="0" y="5544"/>
                </a:moveTo>
                <a:lnTo>
                  <a:pt x="0" y="410"/>
                </a:lnTo>
                <a:cubicBezTo>
                  <a:pt x="0" y="383"/>
                  <a:pt x="2" y="357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1" y="229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4" y="54"/>
                  <a:pt x="228" y="42"/>
                  <a:pt x="253" y="31"/>
                </a:cubicBezTo>
                <a:cubicBezTo>
                  <a:pt x="278" y="21"/>
                  <a:pt x="303" y="13"/>
                  <a:pt x="330" y="8"/>
                </a:cubicBezTo>
                <a:cubicBezTo>
                  <a:pt x="356" y="3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3"/>
                  <a:pt x="14884" y="8"/>
                </a:cubicBezTo>
                <a:cubicBezTo>
                  <a:pt x="14911" y="13"/>
                  <a:pt x="14936" y="21"/>
                  <a:pt x="14961" y="31"/>
                </a:cubicBezTo>
                <a:cubicBezTo>
                  <a:pt x="14986" y="42"/>
                  <a:pt x="15010" y="54"/>
                  <a:pt x="15032" y="69"/>
                </a:cubicBezTo>
                <a:cubicBezTo>
                  <a:pt x="15054" y="84"/>
                  <a:pt x="15075" y="101"/>
                  <a:pt x="15094" y="120"/>
                </a:cubicBezTo>
                <a:cubicBezTo>
                  <a:pt x="15113" y="139"/>
                  <a:pt x="15130" y="160"/>
                  <a:pt x="15145" y="182"/>
                </a:cubicBezTo>
                <a:cubicBezTo>
                  <a:pt x="15160" y="205"/>
                  <a:pt x="15173" y="229"/>
                  <a:pt x="15183" y="253"/>
                </a:cubicBezTo>
                <a:cubicBezTo>
                  <a:pt x="15193" y="278"/>
                  <a:pt x="15201" y="304"/>
                  <a:pt x="15206" y="330"/>
                </a:cubicBezTo>
                <a:cubicBezTo>
                  <a:pt x="15212" y="357"/>
                  <a:pt x="15214" y="383"/>
                  <a:pt x="15214" y="410"/>
                </a:cubicBezTo>
                <a:lnTo>
                  <a:pt x="15214" y="5544"/>
                </a:lnTo>
                <a:cubicBezTo>
                  <a:pt x="15214" y="5571"/>
                  <a:pt x="15212" y="5598"/>
                  <a:pt x="15206" y="5624"/>
                </a:cubicBezTo>
                <a:cubicBezTo>
                  <a:pt x="15201" y="5651"/>
                  <a:pt x="15193" y="5676"/>
                  <a:pt x="15183" y="5701"/>
                </a:cubicBezTo>
                <a:cubicBezTo>
                  <a:pt x="15173" y="5726"/>
                  <a:pt x="15160" y="5750"/>
                  <a:pt x="15145" y="5772"/>
                </a:cubicBezTo>
                <a:cubicBezTo>
                  <a:pt x="15130" y="5794"/>
                  <a:pt x="15113" y="5815"/>
                  <a:pt x="15094" y="5834"/>
                </a:cubicBezTo>
                <a:cubicBezTo>
                  <a:pt x="15075" y="5853"/>
                  <a:pt x="15054" y="5870"/>
                  <a:pt x="15032" y="5885"/>
                </a:cubicBezTo>
                <a:cubicBezTo>
                  <a:pt x="15010" y="5900"/>
                  <a:pt x="14986" y="5913"/>
                  <a:pt x="14961" y="5923"/>
                </a:cubicBezTo>
                <a:cubicBezTo>
                  <a:pt x="14936" y="5933"/>
                  <a:pt x="14911" y="5941"/>
                  <a:pt x="14884" y="5946"/>
                </a:cubicBezTo>
                <a:cubicBezTo>
                  <a:pt x="14858" y="5952"/>
                  <a:pt x="14831" y="5954"/>
                  <a:pt x="14804" y="5954"/>
                </a:cubicBezTo>
                <a:lnTo>
                  <a:pt x="410" y="5954"/>
                </a:lnTo>
                <a:cubicBezTo>
                  <a:pt x="383" y="5954"/>
                  <a:pt x="356" y="5952"/>
                  <a:pt x="330" y="5946"/>
                </a:cubicBezTo>
                <a:cubicBezTo>
                  <a:pt x="303" y="5941"/>
                  <a:pt x="278" y="5933"/>
                  <a:pt x="253" y="5923"/>
                </a:cubicBezTo>
                <a:cubicBezTo>
                  <a:pt x="228" y="5913"/>
                  <a:pt x="204" y="5900"/>
                  <a:pt x="182" y="5885"/>
                </a:cubicBezTo>
                <a:cubicBezTo>
                  <a:pt x="160" y="5870"/>
                  <a:pt x="139" y="5853"/>
                  <a:pt x="120" y="5834"/>
                </a:cubicBezTo>
                <a:cubicBezTo>
                  <a:pt x="101" y="5815"/>
                  <a:pt x="84" y="5794"/>
                  <a:pt x="69" y="5772"/>
                </a:cubicBezTo>
                <a:cubicBezTo>
                  <a:pt x="54" y="5750"/>
                  <a:pt x="41" y="5726"/>
                  <a:pt x="31" y="5701"/>
                </a:cubicBezTo>
                <a:cubicBezTo>
                  <a:pt x="21" y="5676"/>
                  <a:pt x="13" y="5651"/>
                  <a:pt x="8" y="5624"/>
                </a:cubicBezTo>
                <a:cubicBezTo>
                  <a:pt x="2" y="5598"/>
                  <a:pt x="0" y="5571"/>
                  <a:pt x="0" y="5544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任意多边形 195"/>
          <p:cNvSpPr/>
          <p:nvPr/>
        </p:nvSpPr>
        <p:spPr>
          <a:xfrm>
            <a:off x="695160" y="149508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6"/>
                </a:moveTo>
                <a:cubicBezTo>
                  <a:pt x="1271" y="657"/>
                  <a:pt x="1270" y="678"/>
                  <a:pt x="1268" y="699"/>
                </a:cubicBezTo>
                <a:cubicBezTo>
                  <a:pt x="1266" y="719"/>
                  <a:pt x="1263" y="740"/>
                  <a:pt x="1259" y="760"/>
                </a:cubicBezTo>
                <a:cubicBezTo>
                  <a:pt x="1255" y="781"/>
                  <a:pt x="1250" y="801"/>
                  <a:pt x="1244" y="821"/>
                </a:cubicBezTo>
                <a:cubicBezTo>
                  <a:pt x="1237" y="841"/>
                  <a:pt x="1230" y="860"/>
                  <a:pt x="1222" y="879"/>
                </a:cubicBezTo>
                <a:cubicBezTo>
                  <a:pt x="1214" y="899"/>
                  <a:pt x="1205" y="917"/>
                  <a:pt x="1195" y="936"/>
                </a:cubicBezTo>
                <a:cubicBezTo>
                  <a:pt x="1185" y="954"/>
                  <a:pt x="1174" y="972"/>
                  <a:pt x="1163" y="989"/>
                </a:cubicBezTo>
                <a:cubicBezTo>
                  <a:pt x="1151" y="1007"/>
                  <a:pt x="1139" y="1023"/>
                  <a:pt x="1126" y="1039"/>
                </a:cubicBezTo>
                <a:cubicBezTo>
                  <a:pt x="1113" y="1055"/>
                  <a:pt x="1099" y="1071"/>
                  <a:pt x="1084" y="1085"/>
                </a:cubicBezTo>
                <a:cubicBezTo>
                  <a:pt x="1069" y="1100"/>
                  <a:pt x="1054" y="1114"/>
                  <a:pt x="1038" y="1127"/>
                </a:cubicBezTo>
                <a:cubicBezTo>
                  <a:pt x="1022" y="1141"/>
                  <a:pt x="1005" y="1153"/>
                  <a:pt x="988" y="1164"/>
                </a:cubicBezTo>
                <a:cubicBezTo>
                  <a:pt x="970" y="1176"/>
                  <a:pt x="953" y="1187"/>
                  <a:pt x="934" y="1196"/>
                </a:cubicBezTo>
                <a:cubicBezTo>
                  <a:pt x="916" y="1206"/>
                  <a:pt x="897" y="1215"/>
                  <a:pt x="878" y="1223"/>
                </a:cubicBezTo>
                <a:cubicBezTo>
                  <a:pt x="859" y="1231"/>
                  <a:pt x="839" y="1238"/>
                  <a:pt x="819" y="1244"/>
                </a:cubicBezTo>
                <a:cubicBezTo>
                  <a:pt x="799" y="1250"/>
                  <a:pt x="779" y="1255"/>
                  <a:pt x="759" y="1259"/>
                </a:cubicBezTo>
                <a:cubicBezTo>
                  <a:pt x="738" y="1263"/>
                  <a:pt x="718" y="1266"/>
                  <a:pt x="697" y="1268"/>
                </a:cubicBezTo>
                <a:cubicBezTo>
                  <a:pt x="677" y="1270"/>
                  <a:pt x="656" y="1271"/>
                  <a:pt x="635" y="1271"/>
                </a:cubicBezTo>
                <a:cubicBezTo>
                  <a:pt x="614" y="1271"/>
                  <a:pt x="593" y="1270"/>
                  <a:pt x="573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1" y="1255"/>
                  <a:pt x="471" y="1250"/>
                  <a:pt x="451" y="1244"/>
                </a:cubicBezTo>
                <a:cubicBezTo>
                  <a:pt x="431" y="1238"/>
                  <a:pt x="411" y="1231"/>
                  <a:pt x="392" y="1223"/>
                </a:cubicBezTo>
                <a:cubicBezTo>
                  <a:pt x="373" y="1215"/>
                  <a:pt x="354" y="1206"/>
                  <a:pt x="336" y="1196"/>
                </a:cubicBezTo>
                <a:cubicBezTo>
                  <a:pt x="317" y="1187"/>
                  <a:pt x="299" y="1176"/>
                  <a:pt x="282" y="1164"/>
                </a:cubicBezTo>
                <a:cubicBezTo>
                  <a:pt x="265" y="1153"/>
                  <a:pt x="248" y="1141"/>
                  <a:pt x="232" y="1127"/>
                </a:cubicBezTo>
                <a:cubicBezTo>
                  <a:pt x="216" y="1114"/>
                  <a:pt x="201" y="1100"/>
                  <a:pt x="186" y="1085"/>
                </a:cubicBezTo>
                <a:cubicBezTo>
                  <a:pt x="171" y="1071"/>
                  <a:pt x="157" y="1055"/>
                  <a:pt x="144" y="1039"/>
                </a:cubicBezTo>
                <a:cubicBezTo>
                  <a:pt x="131" y="1023"/>
                  <a:pt x="119" y="1007"/>
                  <a:pt x="107" y="989"/>
                </a:cubicBezTo>
                <a:cubicBezTo>
                  <a:pt x="95" y="972"/>
                  <a:pt x="85" y="954"/>
                  <a:pt x="75" y="936"/>
                </a:cubicBezTo>
                <a:cubicBezTo>
                  <a:pt x="65" y="917"/>
                  <a:pt x="56" y="899"/>
                  <a:pt x="48" y="879"/>
                </a:cubicBezTo>
                <a:cubicBezTo>
                  <a:pt x="40" y="860"/>
                  <a:pt x="33" y="841"/>
                  <a:pt x="27" y="821"/>
                </a:cubicBezTo>
                <a:cubicBezTo>
                  <a:pt x="21" y="801"/>
                  <a:pt x="16" y="781"/>
                  <a:pt x="12" y="760"/>
                </a:cubicBezTo>
                <a:cubicBezTo>
                  <a:pt x="8" y="740"/>
                  <a:pt x="5" y="719"/>
                  <a:pt x="3" y="699"/>
                </a:cubicBezTo>
                <a:cubicBezTo>
                  <a:pt x="1" y="678"/>
                  <a:pt x="0" y="657"/>
                  <a:pt x="0" y="636"/>
                </a:cubicBezTo>
                <a:cubicBezTo>
                  <a:pt x="0" y="616"/>
                  <a:pt x="1" y="595"/>
                  <a:pt x="3" y="574"/>
                </a:cubicBezTo>
                <a:cubicBezTo>
                  <a:pt x="5" y="554"/>
                  <a:pt x="8" y="533"/>
                  <a:pt x="12" y="513"/>
                </a:cubicBezTo>
                <a:cubicBezTo>
                  <a:pt x="16" y="492"/>
                  <a:pt x="21" y="472"/>
                  <a:pt x="27" y="452"/>
                </a:cubicBezTo>
                <a:cubicBezTo>
                  <a:pt x="33" y="432"/>
                  <a:pt x="40" y="413"/>
                  <a:pt x="48" y="393"/>
                </a:cubicBezTo>
                <a:cubicBezTo>
                  <a:pt x="56" y="374"/>
                  <a:pt x="65" y="355"/>
                  <a:pt x="75" y="337"/>
                </a:cubicBezTo>
                <a:cubicBezTo>
                  <a:pt x="85" y="319"/>
                  <a:pt x="95" y="301"/>
                  <a:pt x="107" y="283"/>
                </a:cubicBezTo>
                <a:cubicBezTo>
                  <a:pt x="119" y="265"/>
                  <a:pt x="131" y="249"/>
                  <a:pt x="144" y="233"/>
                </a:cubicBezTo>
                <a:cubicBezTo>
                  <a:pt x="157" y="217"/>
                  <a:pt x="171" y="201"/>
                  <a:pt x="186" y="186"/>
                </a:cubicBezTo>
                <a:cubicBezTo>
                  <a:pt x="201" y="172"/>
                  <a:pt x="216" y="158"/>
                  <a:pt x="232" y="145"/>
                </a:cubicBezTo>
                <a:cubicBezTo>
                  <a:pt x="248" y="131"/>
                  <a:pt x="265" y="119"/>
                  <a:pt x="282" y="107"/>
                </a:cubicBezTo>
                <a:cubicBezTo>
                  <a:pt x="299" y="96"/>
                  <a:pt x="317" y="85"/>
                  <a:pt x="336" y="75"/>
                </a:cubicBezTo>
                <a:cubicBezTo>
                  <a:pt x="354" y="66"/>
                  <a:pt x="373" y="57"/>
                  <a:pt x="392" y="49"/>
                </a:cubicBezTo>
                <a:cubicBezTo>
                  <a:pt x="411" y="41"/>
                  <a:pt x="431" y="34"/>
                  <a:pt x="451" y="28"/>
                </a:cubicBezTo>
                <a:cubicBezTo>
                  <a:pt x="471" y="22"/>
                  <a:pt x="491" y="17"/>
                  <a:pt x="511" y="13"/>
                </a:cubicBezTo>
                <a:cubicBezTo>
                  <a:pt x="531" y="9"/>
                  <a:pt x="552" y="6"/>
                  <a:pt x="573" y="4"/>
                </a:cubicBezTo>
                <a:cubicBezTo>
                  <a:pt x="593" y="1"/>
                  <a:pt x="614" y="0"/>
                  <a:pt x="635" y="0"/>
                </a:cubicBezTo>
                <a:cubicBezTo>
                  <a:pt x="656" y="0"/>
                  <a:pt x="677" y="1"/>
                  <a:pt x="697" y="4"/>
                </a:cubicBezTo>
                <a:cubicBezTo>
                  <a:pt x="718" y="6"/>
                  <a:pt x="738" y="9"/>
                  <a:pt x="759" y="13"/>
                </a:cubicBezTo>
                <a:cubicBezTo>
                  <a:pt x="779" y="17"/>
                  <a:pt x="799" y="22"/>
                  <a:pt x="819" y="28"/>
                </a:cubicBezTo>
                <a:cubicBezTo>
                  <a:pt x="839" y="34"/>
                  <a:pt x="859" y="41"/>
                  <a:pt x="878" y="49"/>
                </a:cubicBezTo>
                <a:cubicBezTo>
                  <a:pt x="897" y="57"/>
                  <a:pt x="916" y="66"/>
                  <a:pt x="934" y="75"/>
                </a:cubicBezTo>
                <a:cubicBezTo>
                  <a:pt x="953" y="85"/>
                  <a:pt x="970" y="96"/>
                  <a:pt x="988" y="107"/>
                </a:cubicBezTo>
                <a:cubicBezTo>
                  <a:pt x="1005" y="119"/>
                  <a:pt x="1022" y="131"/>
                  <a:pt x="1038" y="145"/>
                </a:cubicBezTo>
                <a:cubicBezTo>
                  <a:pt x="1054" y="158"/>
                  <a:pt x="1069" y="172"/>
                  <a:pt x="1084" y="186"/>
                </a:cubicBezTo>
                <a:cubicBezTo>
                  <a:pt x="1099" y="201"/>
                  <a:pt x="1113" y="217"/>
                  <a:pt x="1126" y="233"/>
                </a:cubicBezTo>
                <a:cubicBezTo>
                  <a:pt x="1139" y="249"/>
                  <a:pt x="1151" y="265"/>
                  <a:pt x="1163" y="283"/>
                </a:cubicBezTo>
                <a:cubicBezTo>
                  <a:pt x="1174" y="301"/>
                  <a:pt x="1185" y="319"/>
                  <a:pt x="1195" y="337"/>
                </a:cubicBezTo>
                <a:cubicBezTo>
                  <a:pt x="1205" y="355"/>
                  <a:pt x="1214" y="374"/>
                  <a:pt x="1222" y="393"/>
                </a:cubicBezTo>
                <a:cubicBezTo>
                  <a:pt x="1230" y="413"/>
                  <a:pt x="1237" y="432"/>
                  <a:pt x="1244" y="452"/>
                </a:cubicBezTo>
                <a:cubicBezTo>
                  <a:pt x="1250" y="472"/>
                  <a:pt x="1255" y="492"/>
                  <a:pt x="1259" y="513"/>
                </a:cubicBezTo>
                <a:cubicBezTo>
                  <a:pt x="1263" y="533"/>
                  <a:pt x="1266" y="554"/>
                  <a:pt x="1268" y="574"/>
                </a:cubicBezTo>
                <a:cubicBezTo>
                  <a:pt x="1270" y="595"/>
                  <a:pt x="1271" y="616"/>
                  <a:pt x="1271" y="636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任意多边形 196"/>
          <p:cNvSpPr/>
          <p:nvPr/>
        </p:nvSpPr>
        <p:spPr>
          <a:xfrm>
            <a:off x="809280" y="161892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220" y="30"/>
                </a:moveTo>
                <a:cubicBezTo>
                  <a:pt x="220" y="14"/>
                  <a:pt x="206" y="0"/>
                  <a:pt x="190" y="0"/>
                </a:cubicBezTo>
                <a:cubicBezTo>
                  <a:pt x="173" y="0"/>
                  <a:pt x="160" y="14"/>
                  <a:pt x="160" y="30"/>
                </a:cubicBezTo>
                <a:lnTo>
                  <a:pt x="160" y="80"/>
                </a:lnTo>
                <a:cubicBezTo>
                  <a:pt x="115" y="80"/>
                  <a:pt x="80" y="116"/>
                  <a:pt x="80" y="160"/>
                </a:cubicBezTo>
                <a:lnTo>
                  <a:pt x="30" y="160"/>
                </a:lnTo>
                <a:cubicBezTo>
                  <a:pt x="14" y="160"/>
                  <a:pt x="0" y="173"/>
                  <a:pt x="0" y="190"/>
                </a:cubicBezTo>
                <a:cubicBezTo>
                  <a:pt x="0" y="206"/>
                  <a:pt x="14" y="220"/>
                  <a:pt x="30" y="220"/>
                </a:cubicBezTo>
                <a:lnTo>
                  <a:pt x="80" y="220"/>
                </a:lnTo>
                <a:lnTo>
                  <a:pt x="80" y="289"/>
                </a:lnTo>
                <a:lnTo>
                  <a:pt x="30" y="289"/>
                </a:lnTo>
                <a:cubicBezTo>
                  <a:pt x="14" y="289"/>
                  <a:pt x="0" y="302"/>
                  <a:pt x="0" y="319"/>
                </a:cubicBezTo>
                <a:cubicBezTo>
                  <a:pt x="0" y="335"/>
                  <a:pt x="14" y="349"/>
                  <a:pt x="30" y="349"/>
                </a:cubicBezTo>
                <a:lnTo>
                  <a:pt x="80" y="349"/>
                </a:lnTo>
                <a:lnTo>
                  <a:pt x="80" y="419"/>
                </a:lnTo>
                <a:lnTo>
                  <a:pt x="30" y="419"/>
                </a:lnTo>
                <a:cubicBezTo>
                  <a:pt x="14" y="419"/>
                  <a:pt x="0" y="432"/>
                  <a:pt x="0" y="449"/>
                </a:cubicBezTo>
                <a:cubicBezTo>
                  <a:pt x="0" y="465"/>
                  <a:pt x="14" y="479"/>
                  <a:pt x="30" y="479"/>
                </a:cubicBezTo>
                <a:lnTo>
                  <a:pt x="80" y="479"/>
                </a:lnTo>
                <a:cubicBezTo>
                  <a:pt x="80" y="522"/>
                  <a:pt x="115" y="558"/>
                  <a:pt x="160" y="558"/>
                </a:cubicBezTo>
                <a:lnTo>
                  <a:pt x="160" y="608"/>
                </a:lnTo>
                <a:cubicBezTo>
                  <a:pt x="160" y="624"/>
                  <a:pt x="173" y="637"/>
                  <a:pt x="190" y="637"/>
                </a:cubicBezTo>
                <a:cubicBezTo>
                  <a:pt x="206" y="637"/>
                  <a:pt x="220" y="624"/>
                  <a:pt x="220" y="608"/>
                </a:cubicBezTo>
                <a:lnTo>
                  <a:pt x="220" y="558"/>
                </a:lnTo>
                <a:lnTo>
                  <a:pt x="289" y="558"/>
                </a:lnTo>
                <a:lnTo>
                  <a:pt x="289" y="608"/>
                </a:lnTo>
                <a:cubicBezTo>
                  <a:pt x="289" y="624"/>
                  <a:pt x="302" y="637"/>
                  <a:pt x="319" y="637"/>
                </a:cubicBezTo>
                <a:cubicBezTo>
                  <a:pt x="335" y="637"/>
                  <a:pt x="349" y="624"/>
                  <a:pt x="349" y="608"/>
                </a:cubicBezTo>
                <a:lnTo>
                  <a:pt x="349" y="558"/>
                </a:lnTo>
                <a:lnTo>
                  <a:pt x="418" y="558"/>
                </a:lnTo>
                <a:lnTo>
                  <a:pt x="418" y="608"/>
                </a:lnTo>
                <a:cubicBezTo>
                  <a:pt x="418" y="624"/>
                  <a:pt x="431" y="637"/>
                  <a:pt x="449" y="637"/>
                </a:cubicBezTo>
                <a:cubicBezTo>
                  <a:pt x="465" y="637"/>
                  <a:pt x="479" y="624"/>
                  <a:pt x="479" y="608"/>
                </a:cubicBezTo>
                <a:lnTo>
                  <a:pt x="479" y="558"/>
                </a:lnTo>
                <a:cubicBezTo>
                  <a:pt x="522" y="558"/>
                  <a:pt x="558" y="522"/>
                  <a:pt x="558" y="479"/>
                </a:cubicBezTo>
                <a:lnTo>
                  <a:pt x="608" y="479"/>
                </a:lnTo>
                <a:cubicBezTo>
                  <a:pt x="624" y="479"/>
                  <a:pt x="637" y="465"/>
                  <a:pt x="637" y="449"/>
                </a:cubicBezTo>
                <a:cubicBezTo>
                  <a:pt x="637" y="432"/>
                  <a:pt x="624" y="419"/>
                  <a:pt x="608" y="419"/>
                </a:cubicBezTo>
                <a:lnTo>
                  <a:pt x="558" y="419"/>
                </a:lnTo>
                <a:lnTo>
                  <a:pt x="558" y="349"/>
                </a:lnTo>
                <a:lnTo>
                  <a:pt x="608" y="349"/>
                </a:lnTo>
                <a:cubicBezTo>
                  <a:pt x="624" y="349"/>
                  <a:pt x="637" y="335"/>
                  <a:pt x="637" y="319"/>
                </a:cubicBezTo>
                <a:cubicBezTo>
                  <a:pt x="637" y="302"/>
                  <a:pt x="624" y="289"/>
                  <a:pt x="608" y="289"/>
                </a:cubicBezTo>
                <a:lnTo>
                  <a:pt x="558" y="289"/>
                </a:lnTo>
                <a:lnTo>
                  <a:pt x="558" y="220"/>
                </a:lnTo>
                <a:lnTo>
                  <a:pt x="608" y="220"/>
                </a:lnTo>
                <a:cubicBezTo>
                  <a:pt x="624" y="220"/>
                  <a:pt x="637" y="206"/>
                  <a:pt x="637" y="190"/>
                </a:cubicBezTo>
                <a:cubicBezTo>
                  <a:pt x="637" y="173"/>
                  <a:pt x="624" y="160"/>
                  <a:pt x="608" y="160"/>
                </a:cubicBezTo>
                <a:lnTo>
                  <a:pt x="558" y="160"/>
                </a:lnTo>
                <a:cubicBezTo>
                  <a:pt x="558" y="116"/>
                  <a:pt x="522" y="80"/>
                  <a:pt x="479" y="80"/>
                </a:cubicBezTo>
                <a:lnTo>
                  <a:pt x="479" y="30"/>
                </a:lnTo>
                <a:cubicBezTo>
                  <a:pt x="479" y="14"/>
                  <a:pt x="465" y="0"/>
                  <a:pt x="449" y="0"/>
                </a:cubicBezTo>
                <a:cubicBezTo>
                  <a:pt x="431" y="0"/>
                  <a:pt x="418" y="14"/>
                  <a:pt x="418" y="30"/>
                </a:cubicBezTo>
                <a:lnTo>
                  <a:pt x="418" y="80"/>
                </a:lnTo>
                <a:lnTo>
                  <a:pt x="349" y="80"/>
                </a:lnTo>
                <a:lnTo>
                  <a:pt x="349" y="30"/>
                </a:lnTo>
                <a:cubicBezTo>
                  <a:pt x="349" y="14"/>
                  <a:pt x="335" y="0"/>
                  <a:pt x="319" y="0"/>
                </a:cubicBezTo>
                <a:cubicBezTo>
                  <a:pt x="302" y="0"/>
                  <a:pt x="289" y="14"/>
                  <a:pt x="289" y="30"/>
                </a:cubicBezTo>
                <a:lnTo>
                  <a:pt x="289" y="80"/>
                </a:lnTo>
                <a:lnTo>
                  <a:pt x="220" y="80"/>
                </a:lnTo>
                <a:lnTo>
                  <a:pt x="220" y="30"/>
                </a:lnTo>
                <a:moveTo>
                  <a:pt x="200" y="160"/>
                </a:moveTo>
                <a:lnTo>
                  <a:pt x="438" y="160"/>
                </a:lnTo>
                <a:cubicBezTo>
                  <a:pt x="461" y="160"/>
                  <a:pt x="479" y="178"/>
                  <a:pt x="479" y="200"/>
                </a:cubicBezTo>
                <a:lnTo>
                  <a:pt x="479" y="439"/>
                </a:lnTo>
                <a:cubicBezTo>
                  <a:pt x="479" y="461"/>
                  <a:pt x="461" y="479"/>
                  <a:pt x="438" y="479"/>
                </a:cubicBezTo>
                <a:lnTo>
                  <a:pt x="200" y="479"/>
                </a:lnTo>
                <a:cubicBezTo>
                  <a:pt x="178" y="479"/>
                  <a:pt x="160" y="461"/>
                  <a:pt x="160" y="439"/>
                </a:cubicBezTo>
                <a:lnTo>
                  <a:pt x="160" y="200"/>
                </a:lnTo>
                <a:cubicBezTo>
                  <a:pt x="160" y="178"/>
                  <a:pt x="178" y="160"/>
                  <a:pt x="200" y="160"/>
                </a:cubicBezTo>
                <a:moveTo>
                  <a:pt x="438" y="200"/>
                </a:moveTo>
                <a:lnTo>
                  <a:pt x="200" y="200"/>
                </a:lnTo>
                <a:lnTo>
                  <a:pt x="200" y="439"/>
                </a:lnTo>
                <a:lnTo>
                  <a:pt x="438" y="439"/>
                </a:lnTo>
                <a:lnTo>
                  <a:pt x="438" y="200"/>
                </a:lnTo>
                <a:close/>
              </a:path>
            </a:pathLst>
          </a:custGeom>
          <a:solidFill>
            <a:srgbClr val="2563E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457200" y="48204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硬件系统设计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695160" y="214056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核心控制器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0" name="任意多边形 199"/>
          <p:cNvSpPr/>
          <p:nvPr/>
        </p:nvSpPr>
        <p:spPr>
          <a:xfrm>
            <a:off x="6252840" y="1261800"/>
            <a:ext cx="5477400" cy="2143440"/>
          </a:xfrm>
          <a:custGeom>
            <a:avLst/>
            <a:gdLst/>
            <a:ahLst/>
            <a:cxnLst/>
            <a:rect l="0" t="0" r="r" b="b"/>
            <a:pathLst>
              <a:path w="15215" h="5954">
                <a:moveTo>
                  <a:pt x="0" y="5544"/>
                </a:moveTo>
                <a:lnTo>
                  <a:pt x="0" y="410"/>
                </a:lnTo>
                <a:cubicBezTo>
                  <a:pt x="0" y="383"/>
                  <a:pt x="3" y="357"/>
                  <a:pt x="8" y="330"/>
                </a:cubicBezTo>
                <a:cubicBezTo>
                  <a:pt x="14" y="304"/>
                  <a:pt x="21" y="278"/>
                  <a:pt x="32" y="253"/>
                </a:cubicBezTo>
                <a:cubicBezTo>
                  <a:pt x="42" y="229"/>
                  <a:pt x="55" y="205"/>
                  <a:pt x="70" y="182"/>
                </a:cubicBezTo>
                <a:cubicBezTo>
                  <a:pt x="84" y="160"/>
                  <a:pt x="101" y="139"/>
                  <a:pt x="121" y="120"/>
                </a:cubicBezTo>
                <a:cubicBezTo>
                  <a:pt x="140" y="101"/>
                  <a:pt x="160" y="84"/>
                  <a:pt x="183" y="69"/>
                </a:cubicBezTo>
                <a:cubicBezTo>
                  <a:pt x="205" y="54"/>
                  <a:pt x="229" y="42"/>
                  <a:pt x="254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3"/>
                  <a:pt x="14885" y="8"/>
                </a:cubicBezTo>
                <a:cubicBezTo>
                  <a:pt x="14911" y="13"/>
                  <a:pt x="14937" y="21"/>
                  <a:pt x="14962" y="31"/>
                </a:cubicBezTo>
                <a:cubicBezTo>
                  <a:pt x="14987" y="42"/>
                  <a:pt x="15010" y="54"/>
                  <a:pt x="15033" y="69"/>
                </a:cubicBezTo>
                <a:cubicBezTo>
                  <a:pt x="15055" y="84"/>
                  <a:pt x="15076" y="101"/>
                  <a:pt x="15095" y="120"/>
                </a:cubicBezTo>
                <a:cubicBezTo>
                  <a:pt x="15114" y="139"/>
                  <a:pt x="15131" y="160"/>
                  <a:pt x="15146" y="182"/>
                </a:cubicBezTo>
                <a:cubicBezTo>
                  <a:pt x="15161" y="205"/>
                  <a:pt x="15173" y="229"/>
                  <a:pt x="15184" y="253"/>
                </a:cubicBezTo>
                <a:cubicBezTo>
                  <a:pt x="15194" y="278"/>
                  <a:pt x="15202" y="304"/>
                  <a:pt x="15207" y="330"/>
                </a:cubicBezTo>
                <a:cubicBezTo>
                  <a:pt x="15212" y="357"/>
                  <a:pt x="15215" y="383"/>
                  <a:pt x="15215" y="410"/>
                </a:cubicBezTo>
                <a:lnTo>
                  <a:pt x="15215" y="5544"/>
                </a:lnTo>
                <a:cubicBezTo>
                  <a:pt x="15215" y="5571"/>
                  <a:pt x="15212" y="5598"/>
                  <a:pt x="15207" y="5624"/>
                </a:cubicBezTo>
                <a:cubicBezTo>
                  <a:pt x="15202" y="5651"/>
                  <a:pt x="15194" y="5676"/>
                  <a:pt x="15184" y="5701"/>
                </a:cubicBezTo>
                <a:cubicBezTo>
                  <a:pt x="15173" y="5726"/>
                  <a:pt x="15161" y="5750"/>
                  <a:pt x="15146" y="5772"/>
                </a:cubicBezTo>
                <a:cubicBezTo>
                  <a:pt x="15131" y="5794"/>
                  <a:pt x="15114" y="5815"/>
                  <a:pt x="15095" y="5834"/>
                </a:cubicBezTo>
                <a:cubicBezTo>
                  <a:pt x="15076" y="5853"/>
                  <a:pt x="15055" y="5870"/>
                  <a:pt x="15033" y="5885"/>
                </a:cubicBezTo>
                <a:cubicBezTo>
                  <a:pt x="15010" y="5900"/>
                  <a:pt x="14987" y="5913"/>
                  <a:pt x="14962" y="5923"/>
                </a:cubicBezTo>
                <a:cubicBezTo>
                  <a:pt x="14937" y="5933"/>
                  <a:pt x="14911" y="5941"/>
                  <a:pt x="14885" y="5946"/>
                </a:cubicBezTo>
                <a:cubicBezTo>
                  <a:pt x="14858" y="5952"/>
                  <a:pt x="14832" y="5954"/>
                  <a:pt x="14805" y="5954"/>
                </a:cubicBezTo>
                <a:lnTo>
                  <a:pt x="410" y="5954"/>
                </a:lnTo>
                <a:cubicBezTo>
                  <a:pt x="384" y="5954"/>
                  <a:pt x="357" y="5952"/>
                  <a:pt x="330" y="5946"/>
                </a:cubicBezTo>
                <a:cubicBezTo>
                  <a:pt x="304" y="5941"/>
                  <a:pt x="278" y="5933"/>
                  <a:pt x="254" y="5923"/>
                </a:cubicBezTo>
                <a:cubicBezTo>
                  <a:pt x="229" y="5913"/>
                  <a:pt x="205" y="5900"/>
                  <a:pt x="183" y="5885"/>
                </a:cubicBezTo>
                <a:cubicBezTo>
                  <a:pt x="160" y="5870"/>
                  <a:pt x="140" y="5853"/>
                  <a:pt x="121" y="5834"/>
                </a:cubicBezTo>
                <a:cubicBezTo>
                  <a:pt x="101" y="5815"/>
                  <a:pt x="84" y="5794"/>
                  <a:pt x="70" y="5772"/>
                </a:cubicBezTo>
                <a:cubicBezTo>
                  <a:pt x="55" y="5750"/>
                  <a:pt x="42" y="5726"/>
                  <a:pt x="32" y="5701"/>
                </a:cubicBezTo>
                <a:cubicBezTo>
                  <a:pt x="21" y="5676"/>
                  <a:pt x="14" y="5651"/>
                  <a:pt x="8" y="5624"/>
                </a:cubicBezTo>
                <a:cubicBezTo>
                  <a:pt x="3" y="5598"/>
                  <a:pt x="0" y="5571"/>
                  <a:pt x="0" y="5544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1" name="任意多边形 200"/>
          <p:cNvSpPr/>
          <p:nvPr/>
        </p:nvSpPr>
        <p:spPr>
          <a:xfrm>
            <a:off x="6252840" y="1261800"/>
            <a:ext cx="5477400" cy="2143440"/>
          </a:xfrm>
          <a:custGeom>
            <a:avLst/>
            <a:gdLst/>
            <a:ahLst/>
            <a:cxnLst/>
            <a:rect l="0" t="0" r="r" b="b"/>
            <a:pathLst>
              <a:path w="15215" h="5954" fill="none">
                <a:moveTo>
                  <a:pt x="0" y="5544"/>
                </a:moveTo>
                <a:lnTo>
                  <a:pt x="0" y="410"/>
                </a:lnTo>
                <a:cubicBezTo>
                  <a:pt x="0" y="383"/>
                  <a:pt x="3" y="357"/>
                  <a:pt x="8" y="330"/>
                </a:cubicBezTo>
                <a:cubicBezTo>
                  <a:pt x="14" y="304"/>
                  <a:pt x="21" y="278"/>
                  <a:pt x="32" y="253"/>
                </a:cubicBezTo>
                <a:cubicBezTo>
                  <a:pt x="42" y="229"/>
                  <a:pt x="55" y="205"/>
                  <a:pt x="70" y="182"/>
                </a:cubicBezTo>
                <a:cubicBezTo>
                  <a:pt x="84" y="160"/>
                  <a:pt x="101" y="139"/>
                  <a:pt x="121" y="120"/>
                </a:cubicBezTo>
                <a:cubicBezTo>
                  <a:pt x="140" y="101"/>
                  <a:pt x="160" y="84"/>
                  <a:pt x="183" y="69"/>
                </a:cubicBezTo>
                <a:cubicBezTo>
                  <a:pt x="205" y="54"/>
                  <a:pt x="229" y="42"/>
                  <a:pt x="254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3"/>
                  <a:pt x="14885" y="8"/>
                </a:cubicBezTo>
                <a:cubicBezTo>
                  <a:pt x="14911" y="13"/>
                  <a:pt x="14937" y="21"/>
                  <a:pt x="14962" y="31"/>
                </a:cubicBezTo>
                <a:cubicBezTo>
                  <a:pt x="14987" y="42"/>
                  <a:pt x="15010" y="54"/>
                  <a:pt x="15033" y="69"/>
                </a:cubicBezTo>
                <a:cubicBezTo>
                  <a:pt x="15055" y="84"/>
                  <a:pt x="15076" y="101"/>
                  <a:pt x="15095" y="120"/>
                </a:cubicBezTo>
                <a:cubicBezTo>
                  <a:pt x="15114" y="139"/>
                  <a:pt x="15131" y="160"/>
                  <a:pt x="15146" y="182"/>
                </a:cubicBezTo>
                <a:cubicBezTo>
                  <a:pt x="15161" y="205"/>
                  <a:pt x="15173" y="229"/>
                  <a:pt x="15184" y="253"/>
                </a:cubicBezTo>
                <a:cubicBezTo>
                  <a:pt x="15194" y="278"/>
                  <a:pt x="15202" y="304"/>
                  <a:pt x="15207" y="330"/>
                </a:cubicBezTo>
                <a:cubicBezTo>
                  <a:pt x="15212" y="357"/>
                  <a:pt x="15215" y="383"/>
                  <a:pt x="15215" y="410"/>
                </a:cubicBezTo>
                <a:lnTo>
                  <a:pt x="15215" y="5544"/>
                </a:lnTo>
                <a:cubicBezTo>
                  <a:pt x="15215" y="5571"/>
                  <a:pt x="15212" y="5598"/>
                  <a:pt x="15207" y="5624"/>
                </a:cubicBezTo>
                <a:cubicBezTo>
                  <a:pt x="15202" y="5651"/>
                  <a:pt x="15194" y="5676"/>
                  <a:pt x="15184" y="5701"/>
                </a:cubicBezTo>
                <a:cubicBezTo>
                  <a:pt x="15173" y="5726"/>
                  <a:pt x="15161" y="5750"/>
                  <a:pt x="15146" y="5772"/>
                </a:cubicBezTo>
                <a:cubicBezTo>
                  <a:pt x="15131" y="5794"/>
                  <a:pt x="15114" y="5815"/>
                  <a:pt x="15095" y="5834"/>
                </a:cubicBezTo>
                <a:cubicBezTo>
                  <a:pt x="15076" y="5853"/>
                  <a:pt x="15055" y="5870"/>
                  <a:pt x="15033" y="5885"/>
                </a:cubicBezTo>
                <a:cubicBezTo>
                  <a:pt x="15010" y="5900"/>
                  <a:pt x="14987" y="5913"/>
                  <a:pt x="14962" y="5923"/>
                </a:cubicBezTo>
                <a:cubicBezTo>
                  <a:pt x="14937" y="5933"/>
                  <a:pt x="14911" y="5941"/>
                  <a:pt x="14885" y="5946"/>
                </a:cubicBezTo>
                <a:cubicBezTo>
                  <a:pt x="14858" y="5952"/>
                  <a:pt x="14832" y="5954"/>
                  <a:pt x="14805" y="5954"/>
                </a:cubicBezTo>
                <a:lnTo>
                  <a:pt x="410" y="5954"/>
                </a:lnTo>
                <a:cubicBezTo>
                  <a:pt x="384" y="5954"/>
                  <a:pt x="357" y="5952"/>
                  <a:pt x="330" y="5946"/>
                </a:cubicBezTo>
                <a:cubicBezTo>
                  <a:pt x="304" y="5941"/>
                  <a:pt x="278" y="5933"/>
                  <a:pt x="254" y="5923"/>
                </a:cubicBezTo>
                <a:cubicBezTo>
                  <a:pt x="229" y="5913"/>
                  <a:pt x="205" y="5900"/>
                  <a:pt x="183" y="5885"/>
                </a:cubicBezTo>
                <a:cubicBezTo>
                  <a:pt x="160" y="5870"/>
                  <a:pt x="140" y="5853"/>
                  <a:pt x="121" y="5834"/>
                </a:cubicBezTo>
                <a:cubicBezTo>
                  <a:pt x="101" y="5815"/>
                  <a:pt x="84" y="5794"/>
                  <a:pt x="70" y="5772"/>
                </a:cubicBezTo>
                <a:cubicBezTo>
                  <a:pt x="55" y="5750"/>
                  <a:pt x="42" y="5726"/>
                  <a:pt x="32" y="5701"/>
                </a:cubicBezTo>
                <a:cubicBezTo>
                  <a:pt x="21" y="5676"/>
                  <a:pt x="14" y="5651"/>
                  <a:pt x="8" y="5624"/>
                </a:cubicBezTo>
                <a:cubicBezTo>
                  <a:pt x="3" y="5598"/>
                  <a:pt x="0" y="5571"/>
                  <a:pt x="0" y="5544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2" name="任意多边形 201"/>
          <p:cNvSpPr/>
          <p:nvPr/>
        </p:nvSpPr>
        <p:spPr>
          <a:xfrm>
            <a:off x="6486480" y="149508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6"/>
                </a:moveTo>
                <a:cubicBezTo>
                  <a:pt x="1271" y="657"/>
                  <a:pt x="1270" y="678"/>
                  <a:pt x="1268" y="699"/>
                </a:cubicBezTo>
                <a:cubicBezTo>
                  <a:pt x="1266" y="719"/>
                  <a:pt x="1262" y="740"/>
                  <a:pt x="1258" y="760"/>
                </a:cubicBezTo>
                <a:cubicBezTo>
                  <a:pt x="1254" y="781"/>
                  <a:pt x="1249" y="801"/>
                  <a:pt x="1243" y="821"/>
                </a:cubicBezTo>
                <a:cubicBezTo>
                  <a:pt x="1237" y="841"/>
                  <a:pt x="1230" y="860"/>
                  <a:pt x="1222" y="879"/>
                </a:cubicBezTo>
                <a:cubicBezTo>
                  <a:pt x="1214" y="899"/>
                  <a:pt x="1205" y="917"/>
                  <a:pt x="1196" y="936"/>
                </a:cubicBezTo>
                <a:cubicBezTo>
                  <a:pt x="1186" y="954"/>
                  <a:pt x="1175" y="972"/>
                  <a:pt x="1164" y="989"/>
                </a:cubicBezTo>
                <a:cubicBezTo>
                  <a:pt x="1152" y="1007"/>
                  <a:pt x="1140" y="1023"/>
                  <a:pt x="1126" y="1039"/>
                </a:cubicBezTo>
                <a:cubicBezTo>
                  <a:pt x="1113" y="1055"/>
                  <a:pt x="1099" y="1071"/>
                  <a:pt x="1085" y="1085"/>
                </a:cubicBezTo>
                <a:cubicBezTo>
                  <a:pt x="1070" y="1100"/>
                  <a:pt x="1055" y="1114"/>
                  <a:pt x="1038" y="1127"/>
                </a:cubicBezTo>
                <a:cubicBezTo>
                  <a:pt x="1022" y="1141"/>
                  <a:pt x="1006" y="1153"/>
                  <a:pt x="988" y="1164"/>
                </a:cubicBezTo>
                <a:cubicBezTo>
                  <a:pt x="971" y="1176"/>
                  <a:pt x="953" y="1187"/>
                  <a:pt x="935" y="1196"/>
                </a:cubicBezTo>
                <a:cubicBezTo>
                  <a:pt x="917" y="1206"/>
                  <a:pt x="898" y="1215"/>
                  <a:pt x="879" y="1223"/>
                </a:cubicBezTo>
                <a:cubicBezTo>
                  <a:pt x="859" y="1231"/>
                  <a:pt x="840" y="1238"/>
                  <a:pt x="820" y="1244"/>
                </a:cubicBezTo>
                <a:cubicBezTo>
                  <a:pt x="800" y="1250"/>
                  <a:pt x="780" y="1255"/>
                  <a:pt x="760" y="1259"/>
                </a:cubicBezTo>
                <a:cubicBezTo>
                  <a:pt x="739" y="1263"/>
                  <a:pt x="719" y="1266"/>
                  <a:pt x="698" y="1268"/>
                </a:cubicBezTo>
                <a:cubicBezTo>
                  <a:pt x="677" y="1270"/>
                  <a:pt x="656" y="1271"/>
                  <a:pt x="636" y="1271"/>
                </a:cubicBezTo>
                <a:cubicBezTo>
                  <a:pt x="615" y="1271"/>
                  <a:pt x="594" y="1270"/>
                  <a:pt x="573" y="1268"/>
                </a:cubicBezTo>
                <a:cubicBezTo>
                  <a:pt x="553" y="1266"/>
                  <a:pt x="532" y="1263"/>
                  <a:pt x="512" y="1259"/>
                </a:cubicBezTo>
                <a:cubicBezTo>
                  <a:pt x="491" y="1255"/>
                  <a:pt x="471" y="1250"/>
                  <a:pt x="451" y="1244"/>
                </a:cubicBezTo>
                <a:cubicBezTo>
                  <a:pt x="431" y="1238"/>
                  <a:pt x="412" y="1231"/>
                  <a:pt x="393" y="1223"/>
                </a:cubicBezTo>
                <a:cubicBezTo>
                  <a:pt x="372" y="1215"/>
                  <a:pt x="354" y="1206"/>
                  <a:pt x="335" y="1196"/>
                </a:cubicBezTo>
                <a:cubicBezTo>
                  <a:pt x="317" y="1187"/>
                  <a:pt x="299" y="1176"/>
                  <a:pt x="282" y="1164"/>
                </a:cubicBezTo>
                <a:cubicBezTo>
                  <a:pt x="265" y="1153"/>
                  <a:pt x="248" y="1141"/>
                  <a:pt x="232" y="1127"/>
                </a:cubicBezTo>
                <a:cubicBezTo>
                  <a:pt x="216" y="1114"/>
                  <a:pt x="200" y="1100"/>
                  <a:pt x="186" y="1085"/>
                </a:cubicBezTo>
                <a:cubicBezTo>
                  <a:pt x="171" y="1071"/>
                  <a:pt x="157" y="1055"/>
                  <a:pt x="144" y="1039"/>
                </a:cubicBezTo>
                <a:cubicBezTo>
                  <a:pt x="131" y="1023"/>
                  <a:pt x="118" y="1007"/>
                  <a:pt x="107" y="989"/>
                </a:cubicBezTo>
                <a:cubicBezTo>
                  <a:pt x="95" y="972"/>
                  <a:pt x="84" y="954"/>
                  <a:pt x="75" y="936"/>
                </a:cubicBezTo>
                <a:cubicBezTo>
                  <a:pt x="65" y="917"/>
                  <a:pt x="56" y="899"/>
                  <a:pt x="48" y="879"/>
                </a:cubicBezTo>
                <a:cubicBezTo>
                  <a:pt x="40" y="860"/>
                  <a:pt x="33" y="841"/>
                  <a:pt x="27" y="821"/>
                </a:cubicBezTo>
                <a:cubicBezTo>
                  <a:pt x="21" y="801"/>
                  <a:pt x="16" y="781"/>
                  <a:pt x="12" y="760"/>
                </a:cubicBezTo>
                <a:cubicBezTo>
                  <a:pt x="8" y="740"/>
                  <a:pt x="5" y="719"/>
                  <a:pt x="3" y="699"/>
                </a:cubicBezTo>
                <a:cubicBezTo>
                  <a:pt x="1" y="678"/>
                  <a:pt x="0" y="657"/>
                  <a:pt x="0" y="636"/>
                </a:cubicBezTo>
                <a:cubicBezTo>
                  <a:pt x="0" y="616"/>
                  <a:pt x="1" y="595"/>
                  <a:pt x="3" y="574"/>
                </a:cubicBezTo>
                <a:cubicBezTo>
                  <a:pt x="5" y="554"/>
                  <a:pt x="8" y="533"/>
                  <a:pt x="12" y="513"/>
                </a:cubicBezTo>
                <a:cubicBezTo>
                  <a:pt x="16" y="492"/>
                  <a:pt x="21" y="472"/>
                  <a:pt x="27" y="452"/>
                </a:cubicBezTo>
                <a:cubicBezTo>
                  <a:pt x="33" y="432"/>
                  <a:pt x="40" y="413"/>
                  <a:pt x="48" y="393"/>
                </a:cubicBezTo>
                <a:cubicBezTo>
                  <a:pt x="56" y="374"/>
                  <a:pt x="65" y="355"/>
                  <a:pt x="75" y="337"/>
                </a:cubicBezTo>
                <a:cubicBezTo>
                  <a:pt x="84" y="319"/>
                  <a:pt x="95" y="301"/>
                  <a:pt x="107" y="283"/>
                </a:cubicBezTo>
                <a:cubicBezTo>
                  <a:pt x="118" y="265"/>
                  <a:pt x="131" y="249"/>
                  <a:pt x="144" y="233"/>
                </a:cubicBezTo>
                <a:cubicBezTo>
                  <a:pt x="157" y="217"/>
                  <a:pt x="171" y="201"/>
                  <a:pt x="186" y="186"/>
                </a:cubicBezTo>
                <a:cubicBezTo>
                  <a:pt x="200" y="172"/>
                  <a:pt x="216" y="158"/>
                  <a:pt x="232" y="145"/>
                </a:cubicBezTo>
                <a:cubicBezTo>
                  <a:pt x="248" y="131"/>
                  <a:pt x="265" y="119"/>
                  <a:pt x="282" y="107"/>
                </a:cubicBezTo>
                <a:cubicBezTo>
                  <a:pt x="299" y="96"/>
                  <a:pt x="317" y="85"/>
                  <a:pt x="335" y="75"/>
                </a:cubicBezTo>
                <a:cubicBezTo>
                  <a:pt x="354" y="66"/>
                  <a:pt x="372" y="57"/>
                  <a:pt x="393" y="49"/>
                </a:cubicBezTo>
                <a:cubicBezTo>
                  <a:pt x="412" y="41"/>
                  <a:pt x="431" y="34"/>
                  <a:pt x="451" y="28"/>
                </a:cubicBezTo>
                <a:cubicBezTo>
                  <a:pt x="471" y="22"/>
                  <a:pt x="491" y="17"/>
                  <a:pt x="512" y="13"/>
                </a:cubicBezTo>
                <a:cubicBezTo>
                  <a:pt x="532" y="9"/>
                  <a:pt x="553" y="6"/>
                  <a:pt x="573" y="4"/>
                </a:cubicBezTo>
                <a:cubicBezTo>
                  <a:pt x="594" y="1"/>
                  <a:pt x="615" y="0"/>
                  <a:pt x="636" y="0"/>
                </a:cubicBezTo>
                <a:cubicBezTo>
                  <a:pt x="656" y="0"/>
                  <a:pt x="677" y="1"/>
                  <a:pt x="698" y="4"/>
                </a:cubicBezTo>
                <a:cubicBezTo>
                  <a:pt x="719" y="6"/>
                  <a:pt x="739" y="9"/>
                  <a:pt x="760" y="13"/>
                </a:cubicBezTo>
                <a:cubicBezTo>
                  <a:pt x="780" y="17"/>
                  <a:pt x="800" y="22"/>
                  <a:pt x="820" y="28"/>
                </a:cubicBezTo>
                <a:cubicBezTo>
                  <a:pt x="840" y="34"/>
                  <a:pt x="859" y="41"/>
                  <a:pt x="879" y="49"/>
                </a:cubicBezTo>
                <a:cubicBezTo>
                  <a:pt x="898" y="57"/>
                  <a:pt x="917" y="66"/>
                  <a:pt x="935" y="75"/>
                </a:cubicBezTo>
                <a:cubicBezTo>
                  <a:pt x="953" y="85"/>
                  <a:pt x="971" y="96"/>
                  <a:pt x="988" y="107"/>
                </a:cubicBezTo>
                <a:cubicBezTo>
                  <a:pt x="1006" y="119"/>
                  <a:pt x="1022" y="131"/>
                  <a:pt x="1038" y="145"/>
                </a:cubicBezTo>
                <a:cubicBezTo>
                  <a:pt x="1055" y="158"/>
                  <a:pt x="1070" y="172"/>
                  <a:pt x="1085" y="186"/>
                </a:cubicBezTo>
                <a:cubicBezTo>
                  <a:pt x="1099" y="201"/>
                  <a:pt x="1113" y="217"/>
                  <a:pt x="1126" y="233"/>
                </a:cubicBezTo>
                <a:cubicBezTo>
                  <a:pt x="1140" y="249"/>
                  <a:pt x="1152" y="265"/>
                  <a:pt x="1164" y="283"/>
                </a:cubicBezTo>
                <a:cubicBezTo>
                  <a:pt x="1175" y="301"/>
                  <a:pt x="1186" y="319"/>
                  <a:pt x="1196" y="337"/>
                </a:cubicBezTo>
                <a:cubicBezTo>
                  <a:pt x="1205" y="355"/>
                  <a:pt x="1214" y="374"/>
                  <a:pt x="1222" y="393"/>
                </a:cubicBezTo>
                <a:cubicBezTo>
                  <a:pt x="1230" y="413"/>
                  <a:pt x="1237" y="432"/>
                  <a:pt x="1243" y="452"/>
                </a:cubicBezTo>
                <a:cubicBezTo>
                  <a:pt x="1249" y="472"/>
                  <a:pt x="1254" y="492"/>
                  <a:pt x="1258" y="513"/>
                </a:cubicBezTo>
                <a:cubicBezTo>
                  <a:pt x="1262" y="533"/>
                  <a:pt x="1266" y="554"/>
                  <a:pt x="1268" y="574"/>
                </a:cubicBezTo>
                <a:cubicBezTo>
                  <a:pt x="1270" y="595"/>
                  <a:pt x="1271" y="616"/>
                  <a:pt x="1271" y="636"/>
                </a:cubicBezTo>
                <a:close/>
              </a:path>
            </a:pathLst>
          </a:custGeom>
          <a:solidFill>
            <a:srgbClr val="DCFCE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3" name="任意多边形 202"/>
          <p:cNvSpPr/>
          <p:nvPr/>
        </p:nvSpPr>
        <p:spPr>
          <a:xfrm>
            <a:off x="6591240" y="1633320"/>
            <a:ext cx="257400" cy="200520"/>
          </a:xfrm>
          <a:custGeom>
            <a:avLst/>
            <a:gdLst/>
            <a:ahLst/>
            <a:cxnLst/>
            <a:rect l="0" t="0" r="r" b="b"/>
            <a:pathLst>
              <a:path w="715" h="557">
                <a:moveTo>
                  <a:pt x="357" y="0"/>
                </a:moveTo>
                <a:cubicBezTo>
                  <a:pt x="257" y="0"/>
                  <a:pt x="176" y="46"/>
                  <a:pt x="118" y="100"/>
                </a:cubicBezTo>
                <a:cubicBezTo>
                  <a:pt x="60" y="154"/>
                  <a:pt x="21" y="219"/>
                  <a:pt x="3" y="264"/>
                </a:cubicBezTo>
                <a:cubicBezTo>
                  <a:pt x="-1" y="273"/>
                  <a:pt x="-1" y="284"/>
                  <a:pt x="3" y="294"/>
                </a:cubicBezTo>
                <a:cubicBezTo>
                  <a:pt x="21" y="338"/>
                  <a:pt x="60" y="403"/>
                  <a:pt x="118" y="457"/>
                </a:cubicBezTo>
                <a:cubicBezTo>
                  <a:pt x="176" y="511"/>
                  <a:pt x="257" y="557"/>
                  <a:pt x="357" y="557"/>
                </a:cubicBezTo>
                <a:cubicBezTo>
                  <a:pt x="457" y="557"/>
                  <a:pt x="537" y="511"/>
                  <a:pt x="596" y="457"/>
                </a:cubicBezTo>
                <a:cubicBezTo>
                  <a:pt x="655" y="403"/>
                  <a:pt x="694" y="338"/>
                  <a:pt x="712" y="294"/>
                </a:cubicBezTo>
                <a:cubicBezTo>
                  <a:pt x="716" y="284"/>
                  <a:pt x="716" y="273"/>
                  <a:pt x="712" y="264"/>
                </a:cubicBezTo>
                <a:cubicBezTo>
                  <a:pt x="694" y="219"/>
                  <a:pt x="655" y="154"/>
                  <a:pt x="596" y="100"/>
                </a:cubicBezTo>
                <a:cubicBezTo>
                  <a:pt x="537" y="46"/>
                  <a:pt x="457" y="0"/>
                  <a:pt x="357" y="0"/>
                </a:cubicBezTo>
                <a:moveTo>
                  <a:pt x="178" y="279"/>
                </a:moveTo>
                <a:cubicBezTo>
                  <a:pt x="178" y="267"/>
                  <a:pt x="179" y="256"/>
                  <a:pt x="182" y="244"/>
                </a:cubicBezTo>
                <a:cubicBezTo>
                  <a:pt x="184" y="233"/>
                  <a:pt x="187" y="221"/>
                  <a:pt x="192" y="211"/>
                </a:cubicBezTo>
                <a:cubicBezTo>
                  <a:pt x="196" y="200"/>
                  <a:pt x="202" y="189"/>
                  <a:pt x="208" y="179"/>
                </a:cubicBezTo>
                <a:cubicBezTo>
                  <a:pt x="215" y="169"/>
                  <a:pt x="222" y="160"/>
                  <a:pt x="231" y="152"/>
                </a:cubicBezTo>
                <a:cubicBezTo>
                  <a:pt x="239" y="143"/>
                  <a:pt x="248" y="136"/>
                  <a:pt x="258" y="129"/>
                </a:cubicBezTo>
                <a:cubicBezTo>
                  <a:pt x="267" y="123"/>
                  <a:pt x="278" y="117"/>
                  <a:pt x="289" y="113"/>
                </a:cubicBezTo>
                <a:cubicBezTo>
                  <a:pt x="299" y="108"/>
                  <a:pt x="311" y="105"/>
                  <a:pt x="322" y="103"/>
                </a:cubicBezTo>
                <a:cubicBezTo>
                  <a:pt x="334" y="100"/>
                  <a:pt x="345" y="99"/>
                  <a:pt x="357" y="99"/>
                </a:cubicBezTo>
                <a:cubicBezTo>
                  <a:pt x="369" y="99"/>
                  <a:pt x="380" y="100"/>
                  <a:pt x="392" y="103"/>
                </a:cubicBezTo>
                <a:cubicBezTo>
                  <a:pt x="403" y="105"/>
                  <a:pt x="414" y="108"/>
                  <a:pt x="425" y="113"/>
                </a:cubicBezTo>
                <a:cubicBezTo>
                  <a:pt x="436" y="117"/>
                  <a:pt x="446" y="123"/>
                  <a:pt x="456" y="129"/>
                </a:cubicBezTo>
                <a:cubicBezTo>
                  <a:pt x="466" y="136"/>
                  <a:pt x="475" y="143"/>
                  <a:pt x="483" y="152"/>
                </a:cubicBezTo>
                <a:cubicBezTo>
                  <a:pt x="491" y="160"/>
                  <a:pt x="499" y="169"/>
                  <a:pt x="505" y="179"/>
                </a:cubicBezTo>
                <a:cubicBezTo>
                  <a:pt x="512" y="189"/>
                  <a:pt x="517" y="200"/>
                  <a:pt x="522" y="211"/>
                </a:cubicBezTo>
                <a:cubicBezTo>
                  <a:pt x="526" y="221"/>
                  <a:pt x="530" y="233"/>
                  <a:pt x="532" y="244"/>
                </a:cubicBezTo>
                <a:cubicBezTo>
                  <a:pt x="534" y="256"/>
                  <a:pt x="535" y="267"/>
                  <a:pt x="535" y="279"/>
                </a:cubicBezTo>
                <a:cubicBezTo>
                  <a:pt x="535" y="291"/>
                  <a:pt x="534" y="302"/>
                  <a:pt x="532" y="314"/>
                </a:cubicBezTo>
                <a:cubicBezTo>
                  <a:pt x="530" y="325"/>
                  <a:pt x="526" y="336"/>
                  <a:pt x="522" y="347"/>
                </a:cubicBezTo>
                <a:cubicBezTo>
                  <a:pt x="517" y="358"/>
                  <a:pt x="512" y="368"/>
                  <a:pt x="505" y="378"/>
                </a:cubicBezTo>
                <a:cubicBezTo>
                  <a:pt x="499" y="388"/>
                  <a:pt x="491" y="397"/>
                  <a:pt x="483" y="405"/>
                </a:cubicBezTo>
                <a:cubicBezTo>
                  <a:pt x="475" y="413"/>
                  <a:pt x="466" y="421"/>
                  <a:pt x="456" y="427"/>
                </a:cubicBezTo>
                <a:cubicBezTo>
                  <a:pt x="446" y="434"/>
                  <a:pt x="436" y="439"/>
                  <a:pt x="425" y="444"/>
                </a:cubicBezTo>
                <a:cubicBezTo>
                  <a:pt x="414" y="448"/>
                  <a:pt x="403" y="452"/>
                  <a:pt x="392" y="454"/>
                </a:cubicBezTo>
                <a:cubicBezTo>
                  <a:pt x="380" y="456"/>
                  <a:pt x="369" y="458"/>
                  <a:pt x="357" y="458"/>
                </a:cubicBezTo>
                <a:cubicBezTo>
                  <a:pt x="345" y="458"/>
                  <a:pt x="334" y="456"/>
                  <a:pt x="322" y="454"/>
                </a:cubicBezTo>
                <a:cubicBezTo>
                  <a:pt x="311" y="452"/>
                  <a:pt x="299" y="448"/>
                  <a:pt x="289" y="444"/>
                </a:cubicBezTo>
                <a:cubicBezTo>
                  <a:pt x="278" y="439"/>
                  <a:pt x="267" y="434"/>
                  <a:pt x="258" y="427"/>
                </a:cubicBezTo>
                <a:cubicBezTo>
                  <a:pt x="248" y="421"/>
                  <a:pt x="239" y="413"/>
                  <a:pt x="231" y="405"/>
                </a:cubicBezTo>
                <a:cubicBezTo>
                  <a:pt x="222" y="397"/>
                  <a:pt x="215" y="388"/>
                  <a:pt x="208" y="378"/>
                </a:cubicBezTo>
                <a:cubicBezTo>
                  <a:pt x="202" y="368"/>
                  <a:pt x="196" y="358"/>
                  <a:pt x="192" y="347"/>
                </a:cubicBezTo>
                <a:cubicBezTo>
                  <a:pt x="187" y="336"/>
                  <a:pt x="184" y="325"/>
                  <a:pt x="182" y="314"/>
                </a:cubicBezTo>
                <a:cubicBezTo>
                  <a:pt x="179" y="302"/>
                  <a:pt x="178" y="291"/>
                  <a:pt x="178" y="279"/>
                </a:cubicBezTo>
                <a:moveTo>
                  <a:pt x="357" y="200"/>
                </a:moveTo>
                <a:cubicBezTo>
                  <a:pt x="357" y="243"/>
                  <a:pt x="321" y="279"/>
                  <a:pt x="277" y="279"/>
                </a:cubicBezTo>
                <a:cubicBezTo>
                  <a:pt x="269" y="279"/>
                  <a:pt x="260" y="277"/>
                  <a:pt x="252" y="275"/>
                </a:cubicBezTo>
                <a:cubicBezTo>
                  <a:pt x="245" y="273"/>
                  <a:pt x="238" y="277"/>
                  <a:pt x="238" y="284"/>
                </a:cubicBezTo>
                <a:cubicBezTo>
                  <a:pt x="238" y="293"/>
                  <a:pt x="239" y="301"/>
                  <a:pt x="242" y="310"/>
                </a:cubicBezTo>
                <a:cubicBezTo>
                  <a:pt x="259" y="373"/>
                  <a:pt x="324" y="411"/>
                  <a:pt x="388" y="394"/>
                </a:cubicBezTo>
                <a:cubicBezTo>
                  <a:pt x="451" y="377"/>
                  <a:pt x="489" y="312"/>
                  <a:pt x="472" y="248"/>
                </a:cubicBezTo>
                <a:cubicBezTo>
                  <a:pt x="458" y="197"/>
                  <a:pt x="413" y="161"/>
                  <a:pt x="362" y="159"/>
                </a:cubicBezTo>
                <a:cubicBezTo>
                  <a:pt x="355" y="159"/>
                  <a:pt x="351" y="166"/>
                  <a:pt x="353" y="173"/>
                </a:cubicBezTo>
                <a:cubicBezTo>
                  <a:pt x="355" y="182"/>
                  <a:pt x="357" y="191"/>
                  <a:pt x="357" y="200"/>
                </a:cubicBezTo>
                <a:close/>
              </a:path>
            </a:pathLst>
          </a:custGeom>
          <a:solidFill>
            <a:srgbClr val="16A3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695160" y="2574720"/>
            <a:ext cx="18979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STM32F103RCT6 MCU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6486480" y="214056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感知层模块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6486480" y="2574720"/>
            <a:ext cx="48863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电能计量（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HLW8032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）、环境传感器（人体红外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HC-SR501+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光敏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461880" y="3719160"/>
            <a:ext cx="5477040" cy="2143800"/>
          </a:xfrm>
          <a:custGeom>
            <a:avLst/>
            <a:gdLst/>
            <a:ahLst/>
            <a:cxnLst/>
            <a:rect l="0" t="0" r="r" b="b"/>
            <a:pathLst>
              <a:path w="15214" h="5955">
                <a:moveTo>
                  <a:pt x="0" y="5544"/>
                </a:moveTo>
                <a:lnTo>
                  <a:pt x="0" y="411"/>
                </a:lnTo>
                <a:cubicBezTo>
                  <a:pt x="0" y="384"/>
                  <a:pt x="2" y="357"/>
                  <a:pt x="8" y="331"/>
                </a:cubicBezTo>
                <a:cubicBezTo>
                  <a:pt x="13" y="304"/>
                  <a:pt x="21" y="279"/>
                  <a:pt x="31" y="254"/>
                </a:cubicBezTo>
                <a:cubicBezTo>
                  <a:pt x="41" y="229"/>
                  <a:pt x="54" y="205"/>
                  <a:pt x="69" y="183"/>
                </a:cubicBezTo>
                <a:cubicBezTo>
                  <a:pt x="84" y="160"/>
                  <a:pt x="101" y="140"/>
                  <a:pt x="120" y="121"/>
                </a:cubicBezTo>
                <a:cubicBezTo>
                  <a:pt x="139" y="102"/>
                  <a:pt x="160" y="85"/>
                  <a:pt x="182" y="70"/>
                </a:cubicBezTo>
                <a:cubicBezTo>
                  <a:pt x="204" y="55"/>
                  <a:pt x="228" y="42"/>
                  <a:pt x="253" y="32"/>
                </a:cubicBezTo>
                <a:cubicBezTo>
                  <a:pt x="278" y="21"/>
                  <a:pt x="303" y="14"/>
                  <a:pt x="330" y="8"/>
                </a:cubicBezTo>
                <a:cubicBezTo>
                  <a:pt x="356" y="3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3"/>
                  <a:pt x="14884" y="8"/>
                </a:cubicBezTo>
                <a:cubicBezTo>
                  <a:pt x="14911" y="14"/>
                  <a:pt x="14936" y="21"/>
                  <a:pt x="14961" y="32"/>
                </a:cubicBezTo>
                <a:cubicBezTo>
                  <a:pt x="14986" y="42"/>
                  <a:pt x="15010" y="55"/>
                  <a:pt x="15032" y="70"/>
                </a:cubicBezTo>
                <a:cubicBezTo>
                  <a:pt x="15054" y="85"/>
                  <a:pt x="15075" y="102"/>
                  <a:pt x="15094" y="121"/>
                </a:cubicBezTo>
                <a:cubicBezTo>
                  <a:pt x="15113" y="140"/>
                  <a:pt x="15130" y="160"/>
                  <a:pt x="15145" y="183"/>
                </a:cubicBezTo>
                <a:cubicBezTo>
                  <a:pt x="15160" y="205"/>
                  <a:pt x="15173" y="229"/>
                  <a:pt x="15183" y="254"/>
                </a:cubicBezTo>
                <a:cubicBezTo>
                  <a:pt x="15193" y="279"/>
                  <a:pt x="15201" y="304"/>
                  <a:pt x="15206" y="331"/>
                </a:cubicBezTo>
                <a:cubicBezTo>
                  <a:pt x="15212" y="357"/>
                  <a:pt x="15214" y="384"/>
                  <a:pt x="15214" y="411"/>
                </a:cubicBezTo>
                <a:lnTo>
                  <a:pt x="15214" y="5544"/>
                </a:lnTo>
                <a:cubicBezTo>
                  <a:pt x="15214" y="5571"/>
                  <a:pt x="15212" y="5598"/>
                  <a:pt x="15206" y="5625"/>
                </a:cubicBezTo>
                <a:cubicBezTo>
                  <a:pt x="15201" y="5651"/>
                  <a:pt x="15193" y="5677"/>
                  <a:pt x="15183" y="5701"/>
                </a:cubicBezTo>
                <a:cubicBezTo>
                  <a:pt x="15173" y="5726"/>
                  <a:pt x="15160" y="5750"/>
                  <a:pt x="15145" y="5772"/>
                </a:cubicBezTo>
                <a:cubicBezTo>
                  <a:pt x="15130" y="5795"/>
                  <a:pt x="15113" y="5815"/>
                  <a:pt x="15094" y="5834"/>
                </a:cubicBezTo>
                <a:cubicBezTo>
                  <a:pt x="15075" y="5854"/>
                  <a:pt x="15054" y="5871"/>
                  <a:pt x="15032" y="5885"/>
                </a:cubicBezTo>
                <a:cubicBezTo>
                  <a:pt x="15010" y="5900"/>
                  <a:pt x="14986" y="5913"/>
                  <a:pt x="14961" y="5923"/>
                </a:cubicBezTo>
                <a:cubicBezTo>
                  <a:pt x="14936" y="5934"/>
                  <a:pt x="14911" y="5941"/>
                  <a:pt x="14884" y="5947"/>
                </a:cubicBezTo>
                <a:cubicBezTo>
                  <a:pt x="14858" y="5952"/>
                  <a:pt x="14831" y="5955"/>
                  <a:pt x="14804" y="5955"/>
                </a:cubicBezTo>
                <a:lnTo>
                  <a:pt x="410" y="5955"/>
                </a:lnTo>
                <a:cubicBezTo>
                  <a:pt x="383" y="5955"/>
                  <a:pt x="356" y="5952"/>
                  <a:pt x="330" y="5947"/>
                </a:cubicBezTo>
                <a:cubicBezTo>
                  <a:pt x="303" y="5941"/>
                  <a:pt x="278" y="5934"/>
                  <a:pt x="253" y="5923"/>
                </a:cubicBezTo>
                <a:cubicBezTo>
                  <a:pt x="228" y="5913"/>
                  <a:pt x="204" y="5900"/>
                  <a:pt x="182" y="5885"/>
                </a:cubicBezTo>
                <a:cubicBezTo>
                  <a:pt x="160" y="5871"/>
                  <a:pt x="139" y="5854"/>
                  <a:pt x="120" y="5834"/>
                </a:cubicBezTo>
                <a:cubicBezTo>
                  <a:pt x="101" y="5815"/>
                  <a:pt x="84" y="5795"/>
                  <a:pt x="69" y="5772"/>
                </a:cubicBezTo>
                <a:cubicBezTo>
                  <a:pt x="54" y="5750"/>
                  <a:pt x="41" y="5726"/>
                  <a:pt x="31" y="5701"/>
                </a:cubicBezTo>
                <a:cubicBezTo>
                  <a:pt x="21" y="5677"/>
                  <a:pt x="13" y="5651"/>
                  <a:pt x="8" y="5625"/>
                </a:cubicBezTo>
                <a:cubicBezTo>
                  <a:pt x="2" y="5598"/>
                  <a:pt x="0" y="5571"/>
                  <a:pt x="0" y="5544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8" name="任意多边形 207"/>
          <p:cNvSpPr/>
          <p:nvPr/>
        </p:nvSpPr>
        <p:spPr>
          <a:xfrm>
            <a:off x="461880" y="3719160"/>
            <a:ext cx="5477040" cy="2143800"/>
          </a:xfrm>
          <a:custGeom>
            <a:avLst/>
            <a:gdLst/>
            <a:ahLst/>
            <a:cxnLst/>
            <a:rect l="0" t="0" r="r" b="b"/>
            <a:pathLst>
              <a:path w="15214" h="5955" fill="none">
                <a:moveTo>
                  <a:pt x="0" y="5544"/>
                </a:moveTo>
                <a:lnTo>
                  <a:pt x="0" y="411"/>
                </a:lnTo>
                <a:cubicBezTo>
                  <a:pt x="0" y="384"/>
                  <a:pt x="2" y="357"/>
                  <a:pt x="8" y="331"/>
                </a:cubicBezTo>
                <a:cubicBezTo>
                  <a:pt x="13" y="304"/>
                  <a:pt x="21" y="279"/>
                  <a:pt x="31" y="254"/>
                </a:cubicBezTo>
                <a:cubicBezTo>
                  <a:pt x="41" y="229"/>
                  <a:pt x="54" y="205"/>
                  <a:pt x="69" y="183"/>
                </a:cubicBezTo>
                <a:cubicBezTo>
                  <a:pt x="84" y="160"/>
                  <a:pt x="101" y="140"/>
                  <a:pt x="120" y="121"/>
                </a:cubicBezTo>
                <a:cubicBezTo>
                  <a:pt x="139" y="102"/>
                  <a:pt x="160" y="85"/>
                  <a:pt x="182" y="70"/>
                </a:cubicBezTo>
                <a:cubicBezTo>
                  <a:pt x="204" y="55"/>
                  <a:pt x="228" y="42"/>
                  <a:pt x="253" y="32"/>
                </a:cubicBezTo>
                <a:cubicBezTo>
                  <a:pt x="278" y="21"/>
                  <a:pt x="303" y="14"/>
                  <a:pt x="330" y="8"/>
                </a:cubicBezTo>
                <a:cubicBezTo>
                  <a:pt x="356" y="3"/>
                  <a:pt x="383" y="0"/>
                  <a:pt x="410" y="0"/>
                </a:cubicBezTo>
                <a:lnTo>
                  <a:pt x="14804" y="0"/>
                </a:lnTo>
                <a:cubicBezTo>
                  <a:pt x="14831" y="0"/>
                  <a:pt x="14858" y="3"/>
                  <a:pt x="14884" y="8"/>
                </a:cubicBezTo>
                <a:cubicBezTo>
                  <a:pt x="14911" y="14"/>
                  <a:pt x="14936" y="21"/>
                  <a:pt x="14961" y="32"/>
                </a:cubicBezTo>
                <a:cubicBezTo>
                  <a:pt x="14986" y="42"/>
                  <a:pt x="15010" y="55"/>
                  <a:pt x="15032" y="70"/>
                </a:cubicBezTo>
                <a:cubicBezTo>
                  <a:pt x="15054" y="85"/>
                  <a:pt x="15075" y="102"/>
                  <a:pt x="15094" y="121"/>
                </a:cubicBezTo>
                <a:cubicBezTo>
                  <a:pt x="15113" y="140"/>
                  <a:pt x="15130" y="160"/>
                  <a:pt x="15145" y="183"/>
                </a:cubicBezTo>
                <a:cubicBezTo>
                  <a:pt x="15160" y="205"/>
                  <a:pt x="15173" y="229"/>
                  <a:pt x="15183" y="254"/>
                </a:cubicBezTo>
                <a:cubicBezTo>
                  <a:pt x="15193" y="279"/>
                  <a:pt x="15201" y="304"/>
                  <a:pt x="15206" y="331"/>
                </a:cubicBezTo>
                <a:cubicBezTo>
                  <a:pt x="15212" y="357"/>
                  <a:pt x="15214" y="384"/>
                  <a:pt x="15214" y="411"/>
                </a:cubicBezTo>
                <a:lnTo>
                  <a:pt x="15214" y="5544"/>
                </a:lnTo>
                <a:cubicBezTo>
                  <a:pt x="15214" y="5571"/>
                  <a:pt x="15212" y="5598"/>
                  <a:pt x="15206" y="5625"/>
                </a:cubicBezTo>
                <a:cubicBezTo>
                  <a:pt x="15201" y="5651"/>
                  <a:pt x="15193" y="5677"/>
                  <a:pt x="15183" y="5701"/>
                </a:cubicBezTo>
                <a:cubicBezTo>
                  <a:pt x="15173" y="5726"/>
                  <a:pt x="15160" y="5750"/>
                  <a:pt x="15145" y="5772"/>
                </a:cubicBezTo>
                <a:cubicBezTo>
                  <a:pt x="15130" y="5795"/>
                  <a:pt x="15113" y="5815"/>
                  <a:pt x="15094" y="5834"/>
                </a:cubicBezTo>
                <a:cubicBezTo>
                  <a:pt x="15075" y="5854"/>
                  <a:pt x="15054" y="5871"/>
                  <a:pt x="15032" y="5885"/>
                </a:cubicBezTo>
                <a:cubicBezTo>
                  <a:pt x="15010" y="5900"/>
                  <a:pt x="14986" y="5913"/>
                  <a:pt x="14961" y="5923"/>
                </a:cubicBezTo>
                <a:cubicBezTo>
                  <a:pt x="14936" y="5934"/>
                  <a:pt x="14911" y="5941"/>
                  <a:pt x="14884" y="5947"/>
                </a:cubicBezTo>
                <a:cubicBezTo>
                  <a:pt x="14858" y="5952"/>
                  <a:pt x="14831" y="5955"/>
                  <a:pt x="14804" y="5955"/>
                </a:cubicBezTo>
                <a:lnTo>
                  <a:pt x="410" y="5955"/>
                </a:lnTo>
                <a:cubicBezTo>
                  <a:pt x="383" y="5955"/>
                  <a:pt x="356" y="5952"/>
                  <a:pt x="330" y="5947"/>
                </a:cubicBezTo>
                <a:cubicBezTo>
                  <a:pt x="303" y="5941"/>
                  <a:pt x="278" y="5934"/>
                  <a:pt x="253" y="5923"/>
                </a:cubicBezTo>
                <a:cubicBezTo>
                  <a:pt x="228" y="5913"/>
                  <a:pt x="204" y="5900"/>
                  <a:pt x="182" y="5885"/>
                </a:cubicBezTo>
                <a:cubicBezTo>
                  <a:pt x="160" y="5871"/>
                  <a:pt x="139" y="5854"/>
                  <a:pt x="120" y="5834"/>
                </a:cubicBezTo>
                <a:cubicBezTo>
                  <a:pt x="101" y="5815"/>
                  <a:pt x="84" y="5795"/>
                  <a:pt x="69" y="5772"/>
                </a:cubicBezTo>
                <a:cubicBezTo>
                  <a:pt x="54" y="5750"/>
                  <a:pt x="41" y="5726"/>
                  <a:pt x="31" y="5701"/>
                </a:cubicBezTo>
                <a:cubicBezTo>
                  <a:pt x="21" y="5677"/>
                  <a:pt x="13" y="5651"/>
                  <a:pt x="8" y="5625"/>
                </a:cubicBezTo>
                <a:cubicBezTo>
                  <a:pt x="2" y="5598"/>
                  <a:pt x="0" y="5571"/>
                  <a:pt x="0" y="5544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" name="任意多边形 208"/>
          <p:cNvSpPr/>
          <p:nvPr/>
        </p:nvSpPr>
        <p:spPr>
          <a:xfrm>
            <a:off x="695160" y="395280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5"/>
                </a:moveTo>
                <a:cubicBezTo>
                  <a:pt x="1271" y="656"/>
                  <a:pt x="1270" y="676"/>
                  <a:pt x="1268" y="697"/>
                </a:cubicBezTo>
                <a:cubicBezTo>
                  <a:pt x="1266" y="718"/>
                  <a:pt x="1263" y="738"/>
                  <a:pt x="1259" y="759"/>
                </a:cubicBezTo>
                <a:cubicBezTo>
                  <a:pt x="1255" y="779"/>
                  <a:pt x="1250" y="799"/>
                  <a:pt x="1244" y="819"/>
                </a:cubicBezTo>
                <a:cubicBezTo>
                  <a:pt x="1237" y="839"/>
                  <a:pt x="1230" y="858"/>
                  <a:pt x="1222" y="878"/>
                </a:cubicBezTo>
                <a:cubicBezTo>
                  <a:pt x="1214" y="897"/>
                  <a:pt x="1205" y="916"/>
                  <a:pt x="1195" y="934"/>
                </a:cubicBezTo>
                <a:cubicBezTo>
                  <a:pt x="1185" y="952"/>
                  <a:pt x="1174" y="970"/>
                  <a:pt x="1163" y="987"/>
                </a:cubicBezTo>
                <a:cubicBezTo>
                  <a:pt x="1151" y="1005"/>
                  <a:pt x="1139" y="1021"/>
                  <a:pt x="1126" y="1038"/>
                </a:cubicBezTo>
                <a:cubicBezTo>
                  <a:pt x="1113" y="1054"/>
                  <a:pt x="1099" y="1069"/>
                  <a:pt x="1084" y="1085"/>
                </a:cubicBezTo>
                <a:cubicBezTo>
                  <a:pt x="1069" y="1099"/>
                  <a:pt x="1054" y="1113"/>
                  <a:pt x="1038" y="1127"/>
                </a:cubicBezTo>
                <a:cubicBezTo>
                  <a:pt x="1022" y="1140"/>
                  <a:pt x="1005" y="1152"/>
                  <a:pt x="988" y="1164"/>
                </a:cubicBezTo>
                <a:cubicBezTo>
                  <a:pt x="970" y="1175"/>
                  <a:pt x="953" y="1186"/>
                  <a:pt x="934" y="1196"/>
                </a:cubicBezTo>
                <a:cubicBezTo>
                  <a:pt x="916" y="1206"/>
                  <a:pt x="897" y="1214"/>
                  <a:pt x="878" y="1222"/>
                </a:cubicBezTo>
                <a:cubicBezTo>
                  <a:pt x="859" y="1230"/>
                  <a:pt x="839" y="1237"/>
                  <a:pt x="819" y="1243"/>
                </a:cubicBezTo>
                <a:cubicBezTo>
                  <a:pt x="799" y="1249"/>
                  <a:pt x="779" y="1254"/>
                  <a:pt x="759" y="1259"/>
                </a:cubicBezTo>
                <a:cubicBezTo>
                  <a:pt x="738" y="1263"/>
                  <a:pt x="718" y="1266"/>
                  <a:pt x="697" y="1268"/>
                </a:cubicBezTo>
                <a:cubicBezTo>
                  <a:pt x="677" y="1270"/>
                  <a:pt x="656" y="1271"/>
                  <a:pt x="635" y="1271"/>
                </a:cubicBezTo>
                <a:cubicBezTo>
                  <a:pt x="614" y="1271"/>
                  <a:pt x="593" y="1270"/>
                  <a:pt x="573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1" y="1254"/>
                  <a:pt x="471" y="1249"/>
                  <a:pt x="451" y="1243"/>
                </a:cubicBezTo>
                <a:cubicBezTo>
                  <a:pt x="431" y="1237"/>
                  <a:pt x="411" y="1230"/>
                  <a:pt x="392" y="1222"/>
                </a:cubicBezTo>
                <a:cubicBezTo>
                  <a:pt x="373" y="1214"/>
                  <a:pt x="354" y="1206"/>
                  <a:pt x="336" y="1196"/>
                </a:cubicBezTo>
                <a:cubicBezTo>
                  <a:pt x="317" y="1186"/>
                  <a:pt x="299" y="1175"/>
                  <a:pt x="282" y="1164"/>
                </a:cubicBezTo>
                <a:cubicBezTo>
                  <a:pt x="265" y="1152"/>
                  <a:pt x="248" y="1140"/>
                  <a:pt x="232" y="1127"/>
                </a:cubicBezTo>
                <a:cubicBezTo>
                  <a:pt x="216" y="1113"/>
                  <a:pt x="201" y="1099"/>
                  <a:pt x="186" y="1085"/>
                </a:cubicBezTo>
                <a:cubicBezTo>
                  <a:pt x="171" y="1069"/>
                  <a:pt x="157" y="1054"/>
                  <a:pt x="144" y="1038"/>
                </a:cubicBezTo>
                <a:cubicBezTo>
                  <a:pt x="131" y="1021"/>
                  <a:pt x="119" y="1005"/>
                  <a:pt x="107" y="987"/>
                </a:cubicBezTo>
                <a:cubicBezTo>
                  <a:pt x="95" y="970"/>
                  <a:pt x="85" y="952"/>
                  <a:pt x="75" y="934"/>
                </a:cubicBezTo>
                <a:cubicBezTo>
                  <a:pt x="65" y="916"/>
                  <a:pt x="56" y="897"/>
                  <a:pt x="48" y="878"/>
                </a:cubicBezTo>
                <a:cubicBezTo>
                  <a:pt x="40" y="858"/>
                  <a:pt x="33" y="839"/>
                  <a:pt x="27" y="819"/>
                </a:cubicBezTo>
                <a:cubicBezTo>
                  <a:pt x="21" y="799"/>
                  <a:pt x="16" y="779"/>
                  <a:pt x="12" y="759"/>
                </a:cubicBezTo>
                <a:cubicBezTo>
                  <a:pt x="8" y="738"/>
                  <a:pt x="5" y="718"/>
                  <a:pt x="3" y="697"/>
                </a:cubicBezTo>
                <a:cubicBezTo>
                  <a:pt x="1" y="676"/>
                  <a:pt x="0" y="656"/>
                  <a:pt x="0" y="635"/>
                </a:cubicBezTo>
                <a:cubicBezTo>
                  <a:pt x="0" y="614"/>
                  <a:pt x="1" y="593"/>
                  <a:pt x="3" y="572"/>
                </a:cubicBezTo>
                <a:cubicBezTo>
                  <a:pt x="5" y="552"/>
                  <a:pt x="8" y="531"/>
                  <a:pt x="12" y="511"/>
                </a:cubicBezTo>
                <a:cubicBezTo>
                  <a:pt x="16" y="490"/>
                  <a:pt x="21" y="470"/>
                  <a:pt x="27" y="450"/>
                </a:cubicBezTo>
                <a:cubicBezTo>
                  <a:pt x="33" y="430"/>
                  <a:pt x="40" y="411"/>
                  <a:pt x="48" y="392"/>
                </a:cubicBezTo>
                <a:cubicBezTo>
                  <a:pt x="56" y="372"/>
                  <a:pt x="65" y="354"/>
                  <a:pt x="75" y="335"/>
                </a:cubicBezTo>
                <a:cubicBezTo>
                  <a:pt x="85" y="317"/>
                  <a:pt x="95" y="299"/>
                  <a:pt x="107" y="282"/>
                </a:cubicBezTo>
                <a:cubicBezTo>
                  <a:pt x="119" y="265"/>
                  <a:pt x="131" y="248"/>
                  <a:pt x="144" y="232"/>
                </a:cubicBezTo>
                <a:cubicBezTo>
                  <a:pt x="157" y="216"/>
                  <a:pt x="171" y="200"/>
                  <a:pt x="186" y="186"/>
                </a:cubicBezTo>
                <a:cubicBezTo>
                  <a:pt x="201" y="171"/>
                  <a:pt x="216" y="157"/>
                  <a:pt x="232" y="144"/>
                </a:cubicBezTo>
                <a:cubicBezTo>
                  <a:pt x="248" y="131"/>
                  <a:pt x="265" y="118"/>
                  <a:pt x="282" y="107"/>
                </a:cubicBezTo>
                <a:cubicBezTo>
                  <a:pt x="299" y="95"/>
                  <a:pt x="317" y="84"/>
                  <a:pt x="336" y="75"/>
                </a:cubicBezTo>
                <a:cubicBezTo>
                  <a:pt x="354" y="65"/>
                  <a:pt x="373" y="56"/>
                  <a:pt x="392" y="48"/>
                </a:cubicBezTo>
                <a:cubicBezTo>
                  <a:pt x="411" y="40"/>
                  <a:pt x="431" y="33"/>
                  <a:pt x="451" y="27"/>
                </a:cubicBezTo>
                <a:cubicBezTo>
                  <a:pt x="471" y="21"/>
                  <a:pt x="491" y="16"/>
                  <a:pt x="511" y="12"/>
                </a:cubicBezTo>
                <a:cubicBezTo>
                  <a:pt x="531" y="8"/>
                  <a:pt x="552" y="5"/>
                  <a:pt x="573" y="3"/>
                </a:cubicBezTo>
                <a:cubicBezTo>
                  <a:pt x="593" y="1"/>
                  <a:pt x="614" y="0"/>
                  <a:pt x="635" y="0"/>
                </a:cubicBezTo>
                <a:cubicBezTo>
                  <a:pt x="656" y="0"/>
                  <a:pt x="677" y="1"/>
                  <a:pt x="697" y="3"/>
                </a:cubicBezTo>
                <a:cubicBezTo>
                  <a:pt x="718" y="5"/>
                  <a:pt x="738" y="8"/>
                  <a:pt x="759" y="12"/>
                </a:cubicBezTo>
                <a:cubicBezTo>
                  <a:pt x="779" y="16"/>
                  <a:pt x="799" y="21"/>
                  <a:pt x="819" y="27"/>
                </a:cubicBezTo>
                <a:cubicBezTo>
                  <a:pt x="839" y="33"/>
                  <a:pt x="859" y="40"/>
                  <a:pt x="878" y="48"/>
                </a:cubicBezTo>
                <a:cubicBezTo>
                  <a:pt x="897" y="56"/>
                  <a:pt x="916" y="65"/>
                  <a:pt x="934" y="75"/>
                </a:cubicBezTo>
                <a:cubicBezTo>
                  <a:pt x="953" y="84"/>
                  <a:pt x="970" y="95"/>
                  <a:pt x="988" y="107"/>
                </a:cubicBezTo>
                <a:cubicBezTo>
                  <a:pt x="1005" y="118"/>
                  <a:pt x="1022" y="131"/>
                  <a:pt x="1038" y="144"/>
                </a:cubicBezTo>
                <a:cubicBezTo>
                  <a:pt x="1054" y="157"/>
                  <a:pt x="1069" y="171"/>
                  <a:pt x="1084" y="186"/>
                </a:cubicBezTo>
                <a:cubicBezTo>
                  <a:pt x="1099" y="200"/>
                  <a:pt x="1113" y="216"/>
                  <a:pt x="1126" y="232"/>
                </a:cubicBezTo>
                <a:cubicBezTo>
                  <a:pt x="1139" y="248"/>
                  <a:pt x="1151" y="265"/>
                  <a:pt x="1163" y="282"/>
                </a:cubicBezTo>
                <a:cubicBezTo>
                  <a:pt x="1174" y="299"/>
                  <a:pt x="1185" y="317"/>
                  <a:pt x="1195" y="335"/>
                </a:cubicBezTo>
                <a:cubicBezTo>
                  <a:pt x="1205" y="354"/>
                  <a:pt x="1214" y="372"/>
                  <a:pt x="1222" y="392"/>
                </a:cubicBezTo>
                <a:cubicBezTo>
                  <a:pt x="1230" y="411"/>
                  <a:pt x="1237" y="430"/>
                  <a:pt x="1244" y="450"/>
                </a:cubicBezTo>
                <a:cubicBezTo>
                  <a:pt x="1250" y="470"/>
                  <a:pt x="1255" y="490"/>
                  <a:pt x="1259" y="511"/>
                </a:cubicBezTo>
                <a:cubicBezTo>
                  <a:pt x="1263" y="531"/>
                  <a:pt x="1266" y="552"/>
                  <a:pt x="1268" y="572"/>
                </a:cubicBezTo>
                <a:cubicBezTo>
                  <a:pt x="1270" y="593"/>
                  <a:pt x="1271" y="614"/>
                  <a:pt x="1271" y="635"/>
                </a:cubicBezTo>
                <a:close/>
              </a:path>
            </a:pathLst>
          </a:custGeom>
          <a:solidFill>
            <a:srgbClr val="FEF9C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" name="任意多边形 209"/>
          <p:cNvSpPr/>
          <p:nvPr/>
        </p:nvSpPr>
        <p:spPr>
          <a:xfrm>
            <a:off x="816480" y="4076640"/>
            <a:ext cx="214920" cy="221760"/>
          </a:xfrm>
          <a:custGeom>
            <a:avLst/>
            <a:gdLst/>
            <a:ahLst/>
            <a:cxnLst/>
            <a:rect l="0" t="0" r="r" b="b"/>
            <a:pathLst>
              <a:path w="597" h="616">
                <a:moveTo>
                  <a:pt x="338" y="39"/>
                </a:moveTo>
                <a:cubicBezTo>
                  <a:pt x="338" y="17"/>
                  <a:pt x="320" y="0"/>
                  <a:pt x="298" y="0"/>
                </a:cubicBezTo>
                <a:cubicBezTo>
                  <a:pt x="276" y="0"/>
                  <a:pt x="258" y="17"/>
                  <a:pt x="258" y="39"/>
                </a:cubicBezTo>
                <a:lnTo>
                  <a:pt x="258" y="318"/>
                </a:lnTo>
                <a:cubicBezTo>
                  <a:pt x="258" y="340"/>
                  <a:pt x="276" y="358"/>
                  <a:pt x="298" y="358"/>
                </a:cubicBezTo>
                <a:cubicBezTo>
                  <a:pt x="320" y="358"/>
                  <a:pt x="338" y="340"/>
                  <a:pt x="338" y="318"/>
                </a:cubicBezTo>
                <a:lnTo>
                  <a:pt x="338" y="39"/>
                </a:lnTo>
                <a:moveTo>
                  <a:pt x="158" y="150"/>
                </a:moveTo>
                <a:cubicBezTo>
                  <a:pt x="175" y="136"/>
                  <a:pt x="178" y="111"/>
                  <a:pt x="164" y="94"/>
                </a:cubicBezTo>
                <a:cubicBezTo>
                  <a:pt x="150" y="77"/>
                  <a:pt x="124" y="75"/>
                  <a:pt x="108" y="89"/>
                </a:cubicBezTo>
                <a:cubicBezTo>
                  <a:pt x="42" y="144"/>
                  <a:pt x="0" y="226"/>
                  <a:pt x="0" y="318"/>
                </a:cubicBezTo>
                <a:cubicBezTo>
                  <a:pt x="0" y="482"/>
                  <a:pt x="134" y="616"/>
                  <a:pt x="298" y="616"/>
                </a:cubicBezTo>
                <a:cubicBezTo>
                  <a:pt x="463" y="616"/>
                  <a:pt x="597" y="482"/>
                  <a:pt x="597" y="318"/>
                </a:cubicBezTo>
                <a:cubicBezTo>
                  <a:pt x="597" y="226"/>
                  <a:pt x="555" y="144"/>
                  <a:pt x="489" y="89"/>
                </a:cubicBezTo>
                <a:cubicBezTo>
                  <a:pt x="472" y="75"/>
                  <a:pt x="447" y="78"/>
                  <a:pt x="433" y="94"/>
                </a:cubicBezTo>
                <a:cubicBezTo>
                  <a:pt x="419" y="111"/>
                  <a:pt x="422" y="136"/>
                  <a:pt x="438" y="150"/>
                </a:cubicBezTo>
                <a:cubicBezTo>
                  <a:pt x="487" y="190"/>
                  <a:pt x="517" y="251"/>
                  <a:pt x="517" y="318"/>
                </a:cubicBezTo>
                <a:cubicBezTo>
                  <a:pt x="517" y="439"/>
                  <a:pt x="419" y="536"/>
                  <a:pt x="298" y="536"/>
                </a:cubicBezTo>
                <a:cubicBezTo>
                  <a:pt x="177" y="536"/>
                  <a:pt x="80" y="439"/>
                  <a:pt x="80" y="318"/>
                </a:cubicBezTo>
                <a:cubicBezTo>
                  <a:pt x="80" y="251"/>
                  <a:pt x="110" y="190"/>
                  <a:pt x="158" y="150"/>
                </a:cubicBezTo>
                <a:close/>
              </a:path>
            </a:pathLst>
          </a:custGeom>
          <a:solidFill>
            <a:srgbClr val="CA8A0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6486480" y="2850840"/>
            <a:ext cx="16630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电阻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温湿度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DHT11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695160" y="4597920"/>
            <a:ext cx="110642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执行单元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" name="任意多边形 212"/>
          <p:cNvSpPr/>
          <p:nvPr/>
        </p:nvSpPr>
        <p:spPr>
          <a:xfrm>
            <a:off x="6252840" y="3719160"/>
            <a:ext cx="5477400" cy="2143800"/>
          </a:xfrm>
          <a:custGeom>
            <a:avLst/>
            <a:gdLst/>
            <a:ahLst/>
            <a:cxnLst/>
            <a:rect l="0" t="0" r="r" b="b"/>
            <a:pathLst>
              <a:path w="15215" h="5955">
                <a:moveTo>
                  <a:pt x="0" y="5544"/>
                </a:moveTo>
                <a:lnTo>
                  <a:pt x="0" y="411"/>
                </a:lnTo>
                <a:cubicBezTo>
                  <a:pt x="0" y="384"/>
                  <a:pt x="3" y="357"/>
                  <a:pt x="8" y="331"/>
                </a:cubicBezTo>
                <a:cubicBezTo>
                  <a:pt x="14" y="304"/>
                  <a:pt x="21" y="279"/>
                  <a:pt x="32" y="254"/>
                </a:cubicBezTo>
                <a:cubicBezTo>
                  <a:pt x="42" y="229"/>
                  <a:pt x="55" y="205"/>
                  <a:pt x="70" y="183"/>
                </a:cubicBezTo>
                <a:cubicBezTo>
                  <a:pt x="84" y="160"/>
                  <a:pt x="101" y="140"/>
                  <a:pt x="121" y="121"/>
                </a:cubicBezTo>
                <a:cubicBezTo>
                  <a:pt x="140" y="102"/>
                  <a:pt x="160" y="85"/>
                  <a:pt x="183" y="70"/>
                </a:cubicBezTo>
                <a:cubicBezTo>
                  <a:pt x="205" y="55"/>
                  <a:pt x="229" y="42"/>
                  <a:pt x="254" y="32"/>
                </a:cubicBezTo>
                <a:cubicBezTo>
                  <a:pt x="278" y="21"/>
                  <a:pt x="304" y="14"/>
                  <a:pt x="330" y="8"/>
                </a:cubicBezTo>
                <a:cubicBezTo>
                  <a:pt x="357" y="3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3"/>
                  <a:pt x="14885" y="8"/>
                </a:cubicBezTo>
                <a:cubicBezTo>
                  <a:pt x="14911" y="14"/>
                  <a:pt x="14937" y="21"/>
                  <a:pt x="14962" y="32"/>
                </a:cubicBezTo>
                <a:cubicBezTo>
                  <a:pt x="14987" y="42"/>
                  <a:pt x="15010" y="55"/>
                  <a:pt x="15033" y="70"/>
                </a:cubicBezTo>
                <a:cubicBezTo>
                  <a:pt x="15055" y="85"/>
                  <a:pt x="15076" y="102"/>
                  <a:pt x="15095" y="121"/>
                </a:cubicBezTo>
                <a:cubicBezTo>
                  <a:pt x="15114" y="140"/>
                  <a:pt x="15131" y="160"/>
                  <a:pt x="15146" y="183"/>
                </a:cubicBezTo>
                <a:cubicBezTo>
                  <a:pt x="15161" y="205"/>
                  <a:pt x="15173" y="229"/>
                  <a:pt x="15184" y="254"/>
                </a:cubicBezTo>
                <a:cubicBezTo>
                  <a:pt x="15194" y="279"/>
                  <a:pt x="15202" y="304"/>
                  <a:pt x="15207" y="331"/>
                </a:cubicBezTo>
                <a:cubicBezTo>
                  <a:pt x="15212" y="357"/>
                  <a:pt x="15215" y="384"/>
                  <a:pt x="15215" y="411"/>
                </a:cubicBezTo>
                <a:lnTo>
                  <a:pt x="15215" y="5544"/>
                </a:lnTo>
                <a:cubicBezTo>
                  <a:pt x="15215" y="5571"/>
                  <a:pt x="15212" y="5598"/>
                  <a:pt x="15207" y="5625"/>
                </a:cubicBezTo>
                <a:cubicBezTo>
                  <a:pt x="15202" y="5651"/>
                  <a:pt x="15194" y="5677"/>
                  <a:pt x="15184" y="5701"/>
                </a:cubicBezTo>
                <a:cubicBezTo>
                  <a:pt x="15173" y="5726"/>
                  <a:pt x="15161" y="5750"/>
                  <a:pt x="15146" y="5772"/>
                </a:cubicBezTo>
                <a:cubicBezTo>
                  <a:pt x="15131" y="5795"/>
                  <a:pt x="15114" y="5815"/>
                  <a:pt x="15095" y="5834"/>
                </a:cubicBezTo>
                <a:cubicBezTo>
                  <a:pt x="15076" y="5854"/>
                  <a:pt x="15055" y="5871"/>
                  <a:pt x="15033" y="5885"/>
                </a:cubicBezTo>
                <a:cubicBezTo>
                  <a:pt x="15010" y="5900"/>
                  <a:pt x="14987" y="5913"/>
                  <a:pt x="14962" y="5923"/>
                </a:cubicBezTo>
                <a:cubicBezTo>
                  <a:pt x="14937" y="5934"/>
                  <a:pt x="14911" y="5941"/>
                  <a:pt x="14885" y="5947"/>
                </a:cubicBezTo>
                <a:cubicBezTo>
                  <a:pt x="14858" y="5952"/>
                  <a:pt x="14832" y="5955"/>
                  <a:pt x="14805" y="5955"/>
                </a:cubicBezTo>
                <a:lnTo>
                  <a:pt x="410" y="5955"/>
                </a:lnTo>
                <a:cubicBezTo>
                  <a:pt x="384" y="5955"/>
                  <a:pt x="357" y="5952"/>
                  <a:pt x="330" y="5947"/>
                </a:cubicBezTo>
                <a:cubicBezTo>
                  <a:pt x="304" y="5941"/>
                  <a:pt x="278" y="5934"/>
                  <a:pt x="254" y="5923"/>
                </a:cubicBezTo>
                <a:cubicBezTo>
                  <a:pt x="229" y="5913"/>
                  <a:pt x="205" y="5900"/>
                  <a:pt x="183" y="5885"/>
                </a:cubicBezTo>
                <a:cubicBezTo>
                  <a:pt x="160" y="5871"/>
                  <a:pt x="140" y="5854"/>
                  <a:pt x="121" y="5834"/>
                </a:cubicBezTo>
                <a:cubicBezTo>
                  <a:pt x="101" y="5815"/>
                  <a:pt x="84" y="5795"/>
                  <a:pt x="70" y="5772"/>
                </a:cubicBezTo>
                <a:cubicBezTo>
                  <a:pt x="55" y="5750"/>
                  <a:pt x="42" y="5726"/>
                  <a:pt x="32" y="5701"/>
                </a:cubicBezTo>
                <a:cubicBezTo>
                  <a:pt x="21" y="5677"/>
                  <a:pt x="14" y="5651"/>
                  <a:pt x="8" y="5625"/>
                </a:cubicBezTo>
                <a:cubicBezTo>
                  <a:pt x="3" y="5598"/>
                  <a:pt x="0" y="5571"/>
                  <a:pt x="0" y="5544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" name="任意多边形 213"/>
          <p:cNvSpPr/>
          <p:nvPr/>
        </p:nvSpPr>
        <p:spPr>
          <a:xfrm>
            <a:off x="6252840" y="3719160"/>
            <a:ext cx="5477400" cy="2143800"/>
          </a:xfrm>
          <a:custGeom>
            <a:avLst/>
            <a:gdLst/>
            <a:ahLst/>
            <a:cxnLst/>
            <a:rect l="0" t="0" r="r" b="b"/>
            <a:pathLst>
              <a:path w="15215" h="5955" fill="none">
                <a:moveTo>
                  <a:pt x="0" y="5544"/>
                </a:moveTo>
                <a:lnTo>
                  <a:pt x="0" y="411"/>
                </a:lnTo>
                <a:cubicBezTo>
                  <a:pt x="0" y="384"/>
                  <a:pt x="3" y="357"/>
                  <a:pt x="8" y="331"/>
                </a:cubicBezTo>
                <a:cubicBezTo>
                  <a:pt x="14" y="304"/>
                  <a:pt x="21" y="279"/>
                  <a:pt x="32" y="254"/>
                </a:cubicBezTo>
                <a:cubicBezTo>
                  <a:pt x="42" y="229"/>
                  <a:pt x="55" y="205"/>
                  <a:pt x="70" y="183"/>
                </a:cubicBezTo>
                <a:cubicBezTo>
                  <a:pt x="84" y="160"/>
                  <a:pt x="101" y="140"/>
                  <a:pt x="121" y="121"/>
                </a:cubicBezTo>
                <a:cubicBezTo>
                  <a:pt x="140" y="102"/>
                  <a:pt x="160" y="85"/>
                  <a:pt x="183" y="70"/>
                </a:cubicBezTo>
                <a:cubicBezTo>
                  <a:pt x="205" y="55"/>
                  <a:pt x="229" y="42"/>
                  <a:pt x="254" y="32"/>
                </a:cubicBezTo>
                <a:cubicBezTo>
                  <a:pt x="278" y="21"/>
                  <a:pt x="304" y="14"/>
                  <a:pt x="330" y="8"/>
                </a:cubicBezTo>
                <a:cubicBezTo>
                  <a:pt x="357" y="3"/>
                  <a:pt x="384" y="0"/>
                  <a:pt x="410" y="0"/>
                </a:cubicBezTo>
                <a:lnTo>
                  <a:pt x="14805" y="0"/>
                </a:lnTo>
                <a:cubicBezTo>
                  <a:pt x="14832" y="0"/>
                  <a:pt x="14858" y="3"/>
                  <a:pt x="14885" y="8"/>
                </a:cubicBezTo>
                <a:cubicBezTo>
                  <a:pt x="14911" y="14"/>
                  <a:pt x="14937" y="21"/>
                  <a:pt x="14962" y="32"/>
                </a:cubicBezTo>
                <a:cubicBezTo>
                  <a:pt x="14987" y="42"/>
                  <a:pt x="15010" y="55"/>
                  <a:pt x="15033" y="70"/>
                </a:cubicBezTo>
                <a:cubicBezTo>
                  <a:pt x="15055" y="85"/>
                  <a:pt x="15076" y="102"/>
                  <a:pt x="15095" y="121"/>
                </a:cubicBezTo>
                <a:cubicBezTo>
                  <a:pt x="15114" y="140"/>
                  <a:pt x="15131" y="160"/>
                  <a:pt x="15146" y="183"/>
                </a:cubicBezTo>
                <a:cubicBezTo>
                  <a:pt x="15161" y="205"/>
                  <a:pt x="15173" y="229"/>
                  <a:pt x="15184" y="254"/>
                </a:cubicBezTo>
                <a:cubicBezTo>
                  <a:pt x="15194" y="279"/>
                  <a:pt x="15202" y="304"/>
                  <a:pt x="15207" y="331"/>
                </a:cubicBezTo>
                <a:cubicBezTo>
                  <a:pt x="15212" y="357"/>
                  <a:pt x="15215" y="384"/>
                  <a:pt x="15215" y="411"/>
                </a:cubicBezTo>
                <a:lnTo>
                  <a:pt x="15215" y="5544"/>
                </a:lnTo>
                <a:cubicBezTo>
                  <a:pt x="15215" y="5571"/>
                  <a:pt x="15212" y="5598"/>
                  <a:pt x="15207" y="5625"/>
                </a:cubicBezTo>
                <a:cubicBezTo>
                  <a:pt x="15202" y="5651"/>
                  <a:pt x="15194" y="5677"/>
                  <a:pt x="15184" y="5701"/>
                </a:cubicBezTo>
                <a:cubicBezTo>
                  <a:pt x="15173" y="5726"/>
                  <a:pt x="15161" y="5750"/>
                  <a:pt x="15146" y="5772"/>
                </a:cubicBezTo>
                <a:cubicBezTo>
                  <a:pt x="15131" y="5795"/>
                  <a:pt x="15114" y="5815"/>
                  <a:pt x="15095" y="5834"/>
                </a:cubicBezTo>
                <a:cubicBezTo>
                  <a:pt x="15076" y="5854"/>
                  <a:pt x="15055" y="5871"/>
                  <a:pt x="15033" y="5885"/>
                </a:cubicBezTo>
                <a:cubicBezTo>
                  <a:pt x="15010" y="5900"/>
                  <a:pt x="14987" y="5913"/>
                  <a:pt x="14962" y="5923"/>
                </a:cubicBezTo>
                <a:cubicBezTo>
                  <a:pt x="14937" y="5934"/>
                  <a:pt x="14911" y="5941"/>
                  <a:pt x="14885" y="5947"/>
                </a:cubicBezTo>
                <a:cubicBezTo>
                  <a:pt x="14858" y="5952"/>
                  <a:pt x="14832" y="5955"/>
                  <a:pt x="14805" y="5955"/>
                </a:cubicBezTo>
                <a:lnTo>
                  <a:pt x="410" y="5955"/>
                </a:lnTo>
                <a:cubicBezTo>
                  <a:pt x="384" y="5955"/>
                  <a:pt x="357" y="5952"/>
                  <a:pt x="330" y="5947"/>
                </a:cubicBezTo>
                <a:cubicBezTo>
                  <a:pt x="304" y="5941"/>
                  <a:pt x="278" y="5934"/>
                  <a:pt x="254" y="5923"/>
                </a:cubicBezTo>
                <a:cubicBezTo>
                  <a:pt x="229" y="5913"/>
                  <a:pt x="205" y="5900"/>
                  <a:pt x="183" y="5885"/>
                </a:cubicBezTo>
                <a:cubicBezTo>
                  <a:pt x="160" y="5871"/>
                  <a:pt x="140" y="5854"/>
                  <a:pt x="121" y="5834"/>
                </a:cubicBezTo>
                <a:cubicBezTo>
                  <a:pt x="101" y="5815"/>
                  <a:pt x="84" y="5795"/>
                  <a:pt x="70" y="5772"/>
                </a:cubicBezTo>
                <a:cubicBezTo>
                  <a:pt x="55" y="5750"/>
                  <a:pt x="42" y="5726"/>
                  <a:pt x="32" y="5701"/>
                </a:cubicBezTo>
                <a:cubicBezTo>
                  <a:pt x="21" y="5677"/>
                  <a:pt x="14" y="5651"/>
                  <a:pt x="8" y="5625"/>
                </a:cubicBezTo>
                <a:cubicBezTo>
                  <a:pt x="3" y="5598"/>
                  <a:pt x="0" y="5571"/>
                  <a:pt x="0" y="5544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" name="任意多边形 214"/>
          <p:cNvSpPr/>
          <p:nvPr/>
        </p:nvSpPr>
        <p:spPr>
          <a:xfrm>
            <a:off x="6486480" y="395280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5"/>
                </a:moveTo>
                <a:cubicBezTo>
                  <a:pt x="1271" y="656"/>
                  <a:pt x="1270" y="676"/>
                  <a:pt x="1268" y="697"/>
                </a:cubicBezTo>
                <a:cubicBezTo>
                  <a:pt x="1266" y="718"/>
                  <a:pt x="1262" y="738"/>
                  <a:pt x="1258" y="759"/>
                </a:cubicBezTo>
                <a:cubicBezTo>
                  <a:pt x="1254" y="779"/>
                  <a:pt x="1249" y="799"/>
                  <a:pt x="1243" y="819"/>
                </a:cubicBezTo>
                <a:cubicBezTo>
                  <a:pt x="1237" y="839"/>
                  <a:pt x="1230" y="858"/>
                  <a:pt x="1222" y="878"/>
                </a:cubicBezTo>
                <a:cubicBezTo>
                  <a:pt x="1214" y="897"/>
                  <a:pt x="1205" y="916"/>
                  <a:pt x="1196" y="934"/>
                </a:cubicBezTo>
                <a:cubicBezTo>
                  <a:pt x="1186" y="952"/>
                  <a:pt x="1175" y="970"/>
                  <a:pt x="1164" y="987"/>
                </a:cubicBezTo>
                <a:cubicBezTo>
                  <a:pt x="1152" y="1005"/>
                  <a:pt x="1140" y="1021"/>
                  <a:pt x="1126" y="1038"/>
                </a:cubicBezTo>
                <a:cubicBezTo>
                  <a:pt x="1113" y="1054"/>
                  <a:pt x="1099" y="1069"/>
                  <a:pt x="1085" y="1085"/>
                </a:cubicBezTo>
                <a:cubicBezTo>
                  <a:pt x="1070" y="1099"/>
                  <a:pt x="1055" y="1113"/>
                  <a:pt x="1038" y="1127"/>
                </a:cubicBezTo>
                <a:cubicBezTo>
                  <a:pt x="1022" y="1140"/>
                  <a:pt x="1006" y="1152"/>
                  <a:pt x="988" y="1164"/>
                </a:cubicBezTo>
                <a:cubicBezTo>
                  <a:pt x="971" y="1175"/>
                  <a:pt x="953" y="1186"/>
                  <a:pt x="935" y="1196"/>
                </a:cubicBezTo>
                <a:cubicBezTo>
                  <a:pt x="917" y="1206"/>
                  <a:pt x="898" y="1214"/>
                  <a:pt x="879" y="1222"/>
                </a:cubicBezTo>
                <a:cubicBezTo>
                  <a:pt x="859" y="1230"/>
                  <a:pt x="840" y="1237"/>
                  <a:pt x="820" y="1243"/>
                </a:cubicBezTo>
                <a:cubicBezTo>
                  <a:pt x="800" y="1249"/>
                  <a:pt x="780" y="1254"/>
                  <a:pt x="760" y="1259"/>
                </a:cubicBezTo>
                <a:cubicBezTo>
                  <a:pt x="739" y="1263"/>
                  <a:pt x="719" y="1266"/>
                  <a:pt x="698" y="1268"/>
                </a:cubicBezTo>
                <a:cubicBezTo>
                  <a:pt x="677" y="1270"/>
                  <a:pt x="656" y="1271"/>
                  <a:pt x="636" y="1271"/>
                </a:cubicBezTo>
                <a:cubicBezTo>
                  <a:pt x="615" y="1271"/>
                  <a:pt x="594" y="1270"/>
                  <a:pt x="573" y="1268"/>
                </a:cubicBezTo>
                <a:cubicBezTo>
                  <a:pt x="553" y="1266"/>
                  <a:pt x="532" y="1263"/>
                  <a:pt x="512" y="1259"/>
                </a:cubicBezTo>
                <a:cubicBezTo>
                  <a:pt x="491" y="1254"/>
                  <a:pt x="471" y="1249"/>
                  <a:pt x="451" y="1243"/>
                </a:cubicBezTo>
                <a:cubicBezTo>
                  <a:pt x="431" y="1237"/>
                  <a:pt x="412" y="1230"/>
                  <a:pt x="393" y="1222"/>
                </a:cubicBezTo>
                <a:cubicBezTo>
                  <a:pt x="372" y="1214"/>
                  <a:pt x="354" y="1206"/>
                  <a:pt x="335" y="1196"/>
                </a:cubicBezTo>
                <a:cubicBezTo>
                  <a:pt x="317" y="1186"/>
                  <a:pt x="299" y="1175"/>
                  <a:pt x="282" y="1164"/>
                </a:cubicBezTo>
                <a:cubicBezTo>
                  <a:pt x="265" y="1152"/>
                  <a:pt x="248" y="1140"/>
                  <a:pt x="232" y="1127"/>
                </a:cubicBezTo>
                <a:cubicBezTo>
                  <a:pt x="216" y="1113"/>
                  <a:pt x="200" y="1099"/>
                  <a:pt x="186" y="1085"/>
                </a:cubicBezTo>
                <a:cubicBezTo>
                  <a:pt x="171" y="1069"/>
                  <a:pt x="157" y="1054"/>
                  <a:pt x="144" y="1038"/>
                </a:cubicBezTo>
                <a:cubicBezTo>
                  <a:pt x="131" y="1021"/>
                  <a:pt x="118" y="1005"/>
                  <a:pt x="107" y="987"/>
                </a:cubicBezTo>
                <a:cubicBezTo>
                  <a:pt x="95" y="970"/>
                  <a:pt x="84" y="952"/>
                  <a:pt x="75" y="934"/>
                </a:cubicBezTo>
                <a:cubicBezTo>
                  <a:pt x="65" y="916"/>
                  <a:pt x="56" y="897"/>
                  <a:pt x="48" y="878"/>
                </a:cubicBezTo>
                <a:cubicBezTo>
                  <a:pt x="40" y="858"/>
                  <a:pt x="33" y="839"/>
                  <a:pt x="27" y="819"/>
                </a:cubicBezTo>
                <a:cubicBezTo>
                  <a:pt x="21" y="799"/>
                  <a:pt x="16" y="779"/>
                  <a:pt x="12" y="759"/>
                </a:cubicBezTo>
                <a:cubicBezTo>
                  <a:pt x="8" y="738"/>
                  <a:pt x="5" y="718"/>
                  <a:pt x="3" y="697"/>
                </a:cubicBezTo>
                <a:cubicBezTo>
                  <a:pt x="1" y="676"/>
                  <a:pt x="0" y="656"/>
                  <a:pt x="0" y="635"/>
                </a:cubicBezTo>
                <a:cubicBezTo>
                  <a:pt x="0" y="614"/>
                  <a:pt x="1" y="593"/>
                  <a:pt x="3" y="572"/>
                </a:cubicBezTo>
                <a:cubicBezTo>
                  <a:pt x="5" y="552"/>
                  <a:pt x="8" y="531"/>
                  <a:pt x="12" y="511"/>
                </a:cubicBezTo>
                <a:cubicBezTo>
                  <a:pt x="16" y="490"/>
                  <a:pt x="21" y="470"/>
                  <a:pt x="27" y="450"/>
                </a:cubicBezTo>
                <a:cubicBezTo>
                  <a:pt x="33" y="430"/>
                  <a:pt x="40" y="411"/>
                  <a:pt x="48" y="392"/>
                </a:cubicBezTo>
                <a:cubicBezTo>
                  <a:pt x="56" y="372"/>
                  <a:pt x="65" y="354"/>
                  <a:pt x="75" y="335"/>
                </a:cubicBezTo>
                <a:cubicBezTo>
                  <a:pt x="84" y="317"/>
                  <a:pt x="95" y="299"/>
                  <a:pt x="107" y="282"/>
                </a:cubicBezTo>
                <a:cubicBezTo>
                  <a:pt x="118" y="265"/>
                  <a:pt x="131" y="248"/>
                  <a:pt x="144" y="232"/>
                </a:cubicBezTo>
                <a:cubicBezTo>
                  <a:pt x="157" y="216"/>
                  <a:pt x="171" y="200"/>
                  <a:pt x="186" y="186"/>
                </a:cubicBezTo>
                <a:cubicBezTo>
                  <a:pt x="200" y="171"/>
                  <a:pt x="216" y="157"/>
                  <a:pt x="232" y="144"/>
                </a:cubicBezTo>
                <a:cubicBezTo>
                  <a:pt x="248" y="131"/>
                  <a:pt x="265" y="118"/>
                  <a:pt x="282" y="107"/>
                </a:cubicBezTo>
                <a:cubicBezTo>
                  <a:pt x="299" y="95"/>
                  <a:pt x="317" y="84"/>
                  <a:pt x="335" y="75"/>
                </a:cubicBezTo>
                <a:cubicBezTo>
                  <a:pt x="354" y="65"/>
                  <a:pt x="372" y="56"/>
                  <a:pt x="393" y="48"/>
                </a:cubicBezTo>
                <a:cubicBezTo>
                  <a:pt x="412" y="40"/>
                  <a:pt x="431" y="33"/>
                  <a:pt x="451" y="27"/>
                </a:cubicBezTo>
                <a:cubicBezTo>
                  <a:pt x="471" y="21"/>
                  <a:pt x="491" y="16"/>
                  <a:pt x="512" y="12"/>
                </a:cubicBezTo>
                <a:cubicBezTo>
                  <a:pt x="532" y="8"/>
                  <a:pt x="553" y="5"/>
                  <a:pt x="573" y="3"/>
                </a:cubicBezTo>
                <a:cubicBezTo>
                  <a:pt x="594" y="1"/>
                  <a:pt x="615" y="0"/>
                  <a:pt x="636" y="0"/>
                </a:cubicBezTo>
                <a:cubicBezTo>
                  <a:pt x="656" y="0"/>
                  <a:pt x="677" y="1"/>
                  <a:pt x="698" y="3"/>
                </a:cubicBezTo>
                <a:cubicBezTo>
                  <a:pt x="719" y="5"/>
                  <a:pt x="739" y="8"/>
                  <a:pt x="760" y="12"/>
                </a:cubicBezTo>
                <a:cubicBezTo>
                  <a:pt x="780" y="16"/>
                  <a:pt x="800" y="21"/>
                  <a:pt x="820" y="27"/>
                </a:cubicBezTo>
                <a:cubicBezTo>
                  <a:pt x="840" y="33"/>
                  <a:pt x="859" y="40"/>
                  <a:pt x="879" y="48"/>
                </a:cubicBezTo>
                <a:cubicBezTo>
                  <a:pt x="898" y="56"/>
                  <a:pt x="917" y="65"/>
                  <a:pt x="935" y="75"/>
                </a:cubicBezTo>
                <a:cubicBezTo>
                  <a:pt x="953" y="84"/>
                  <a:pt x="971" y="95"/>
                  <a:pt x="988" y="107"/>
                </a:cubicBezTo>
                <a:cubicBezTo>
                  <a:pt x="1006" y="118"/>
                  <a:pt x="1022" y="131"/>
                  <a:pt x="1038" y="144"/>
                </a:cubicBezTo>
                <a:cubicBezTo>
                  <a:pt x="1055" y="157"/>
                  <a:pt x="1070" y="171"/>
                  <a:pt x="1085" y="186"/>
                </a:cubicBezTo>
                <a:cubicBezTo>
                  <a:pt x="1099" y="200"/>
                  <a:pt x="1113" y="216"/>
                  <a:pt x="1126" y="232"/>
                </a:cubicBezTo>
                <a:cubicBezTo>
                  <a:pt x="1140" y="248"/>
                  <a:pt x="1152" y="265"/>
                  <a:pt x="1164" y="282"/>
                </a:cubicBezTo>
                <a:cubicBezTo>
                  <a:pt x="1175" y="299"/>
                  <a:pt x="1186" y="317"/>
                  <a:pt x="1196" y="335"/>
                </a:cubicBezTo>
                <a:cubicBezTo>
                  <a:pt x="1205" y="354"/>
                  <a:pt x="1214" y="372"/>
                  <a:pt x="1222" y="392"/>
                </a:cubicBezTo>
                <a:cubicBezTo>
                  <a:pt x="1230" y="411"/>
                  <a:pt x="1237" y="430"/>
                  <a:pt x="1243" y="450"/>
                </a:cubicBezTo>
                <a:cubicBezTo>
                  <a:pt x="1249" y="470"/>
                  <a:pt x="1254" y="490"/>
                  <a:pt x="1258" y="511"/>
                </a:cubicBezTo>
                <a:cubicBezTo>
                  <a:pt x="1262" y="531"/>
                  <a:pt x="1266" y="552"/>
                  <a:pt x="1268" y="572"/>
                </a:cubicBezTo>
                <a:cubicBezTo>
                  <a:pt x="1270" y="593"/>
                  <a:pt x="1271" y="614"/>
                  <a:pt x="1271" y="635"/>
                </a:cubicBezTo>
                <a:close/>
              </a:path>
            </a:pathLst>
          </a:custGeom>
          <a:solidFill>
            <a:srgbClr val="F3E8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" name="任意多边形 215"/>
          <p:cNvSpPr/>
          <p:nvPr/>
        </p:nvSpPr>
        <p:spPr>
          <a:xfrm>
            <a:off x="6591240" y="4090680"/>
            <a:ext cx="257400" cy="200520"/>
          </a:xfrm>
          <a:custGeom>
            <a:avLst/>
            <a:gdLst/>
            <a:ahLst/>
            <a:cxnLst/>
            <a:rect l="0" t="0" r="r" b="b"/>
            <a:pathLst>
              <a:path w="715" h="557">
                <a:moveTo>
                  <a:pt x="258" y="61"/>
                </a:moveTo>
                <a:cubicBezTo>
                  <a:pt x="258" y="28"/>
                  <a:pt x="284" y="0"/>
                  <a:pt x="317" y="0"/>
                </a:cubicBezTo>
                <a:lnTo>
                  <a:pt x="397" y="0"/>
                </a:lnTo>
                <a:cubicBezTo>
                  <a:pt x="429" y="0"/>
                  <a:pt x="456" y="28"/>
                  <a:pt x="456" y="61"/>
                </a:cubicBezTo>
                <a:lnTo>
                  <a:pt x="456" y="140"/>
                </a:lnTo>
                <a:cubicBezTo>
                  <a:pt x="456" y="173"/>
                  <a:pt x="429" y="200"/>
                  <a:pt x="397" y="200"/>
                </a:cubicBezTo>
                <a:lnTo>
                  <a:pt x="387" y="200"/>
                </a:lnTo>
                <a:lnTo>
                  <a:pt x="387" y="249"/>
                </a:lnTo>
                <a:lnTo>
                  <a:pt x="575" y="249"/>
                </a:lnTo>
                <a:cubicBezTo>
                  <a:pt x="614" y="249"/>
                  <a:pt x="646" y="281"/>
                  <a:pt x="646" y="319"/>
                </a:cubicBezTo>
                <a:lnTo>
                  <a:pt x="646" y="359"/>
                </a:lnTo>
                <a:lnTo>
                  <a:pt x="656" y="359"/>
                </a:lnTo>
                <a:cubicBezTo>
                  <a:pt x="688" y="359"/>
                  <a:pt x="715" y="385"/>
                  <a:pt x="715" y="418"/>
                </a:cubicBezTo>
                <a:lnTo>
                  <a:pt x="715" y="497"/>
                </a:lnTo>
                <a:cubicBezTo>
                  <a:pt x="715" y="530"/>
                  <a:pt x="688" y="557"/>
                  <a:pt x="656" y="557"/>
                </a:cubicBezTo>
                <a:lnTo>
                  <a:pt x="575" y="557"/>
                </a:lnTo>
                <a:cubicBezTo>
                  <a:pt x="542" y="557"/>
                  <a:pt x="516" y="530"/>
                  <a:pt x="516" y="497"/>
                </a:cubicBezTo>
                <a:lnTo>
                  <a:pt x="516" y="418"/>
                </a:lnTo>
                <a:cubicBezTo>
                  <a:pt x="516" y="385"/>
                  <a:pt x="542" y="359"/>
                  <a:pt x="575" y="359"/>
                </a:cubicBezTo>
                <a:lnTo>
                  <a:pt x="585" y="359"/>
                </a:lnTo>
                <a:lnTo>
                  <a:pt x="585" y="319"/>
                </a:lnTo>
                <a:cubicBezTo>
                  <a:pt x="585" y="313"/>
                  <a:pt x="581" y="309"/>
                  <a:pt x="575" y="309"/>
                </a:cubicBezTo>
                <a:lnTo>
                  <a:pt x="387" y="309"/>
                </a:lnTo>
                <a:lnTo>
                  <a:pt x="387" y="359"/>
                </a:lnTo>
                <a:lnTo>
                  <a:pt x="397" y="359"/>
                </a:lnTo>
                <a:cubicBezTo>
                  <a:pt x="429" y="359"/>
                  <a:pt x="456" y="385"/>
                  <a:pt x="456" y="418"/>
                </a:cubicBezTo>
                <a:lnTo>
                  <a:pt x="456" y="497"/>
                </a:lnTo>
                <a:cubicBezTo>
                  <a:pt x="456" y="530"/>
                  <a:pt x="429" y="557"/>
                  <a:pt x="397" y="557"/>
                </a:cubicBezTo>
                <a:lnTo>
                  <a:pt x="317" y="557"/>
                </a:lnTo>
                <a:cubicBezTo>
                  <a:pt x="284" y="557"/>
                  <a:pt x="258" y="530"/>
                  <a:pt x="258" y="497"/>
                </a:cubicBezTo>
                <a:lnTo>
                  <a:pt x="258" y="418"/>
                </a:lnTo>
                <a:cubicBezTo>
                  <a:pt x="258" y="385"/>
                  <a:pt x="284" y="359"/>
                  <a:pt x="317" y="359"/>
                </a:cubicBezTo>
                <a:lnTo>
                  <a:pt x="327" y="359"/>
                </a:lnTo>
                <a:lnTo>
                  <a:pt x="327" y="309"/>
                </a:lnTo>
                <a:lnTo>
                  <a:pt x="139" y="309"/>
                </a:lnTo>
                <a:cubicBezTo>
                  <a:pt x="133" y="309"/>
                  <a:pt x="129" y="313"/>
                  <a:pt x="129" y="319"/>
                </a:cubicBezTo>
                <a:lnTo>
                  <a:pt x="129" y="359"/>
                </a:lnTo>
                <a:lnTo>
                  <a:pt x="139" y="359"/>
                </a:lnTo>
                <a:cubicBezTo>
                  <a:pt x="171" y="359"/>
                  <a:pt x="198" y="385"/>
                  <a:pt x="198" y="418"/>
                </a:cubicBezTo>
                <a:lnTo>
                  <a:pt x="198" y="497"/>
                </a:lnTo>
                <a:cubicBezTo>
                  <a:pt x="198" y="530"/>
                  <a:pt x="171" y="557"/>
                  <a:pt x="139" y="557"/>
                </a:cubicBezTo>
                <a:lnTo>
                  <a:pt x="59" y="557"/>
                </a:lnTo>
                <a:cubicBezTo>
                  <a:pt x="26" y="557"/>
                  <a:pt x="0" y="530"/>
                  <a:pt x="0" y="497"/>
                </a:cubicBezTo>
                <a:lnTo>
                  <a:pt x="0" y="418"/>
                </a:lnTo>
                <a:cubicBezTo>
                  <a:pt x="0" y="385"/>
                  <a:pt x="26" y="359"/>
                  <a:pt x="59" y="359"/>
                </a:cubicBezTo>
                <a:lnTo>
                  <a:pt x="69" y="359"/>
                </a:lnTo>
                <a:lnTo>
                  <a:pt x="69" y="319"/>
                </a:lnTo>
                <a:cubicBezTo>
                  <a:pt x="69" y="281"/>
                  <a:pt x="100" y="249"/>
                  <a:pt x="139" y="249"/>
                </a:cubicBezTo>
                <a:lnTo>
                  <a:pt x="327" y="249"/>
                </a:lnTo>
                <a:lnTo>
                  <a:pt x="327" y="200"/>
                </a:lnTo>
                <a:lnTo>
                  <a:pt x="317" y="200"/>
                </a:lnTo>
                <a:cubicBezTo>
                  <a:pt x="284" y="200"/>
                  <a:pt x="258" y="173"/>
                  <a:pt x="258" y="140"/>
                </a:cubicBezTo>
                <a:lnTo>
                  <a:pt x="258" y="61"/>
                </a:lnTo>
                <a:close/>
              </a:path>
            </a:pathLst>
          </a:custGeom>
          <a:solidFill>
            <a:srgbClr val="9333E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695160" y="5032080"/>
            <a:ext cx="37719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继电器控制模块（光耦隔离与驱动电路设计）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6486480" y="459792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本地交互与通信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6486480" y="5032080"/>
            <a:ext cx="39262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LCD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人机交互界面；支持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Modbus-RTU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与</a:t>
            </a:r>
            <a:r>
              <a:rPr lang="en-US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MQTT</a:t>
            </a:r>
            <a:r>
              <a:rPr lang="zh-CN" sz="1350" b="0" i="0" u="none" strike="noStrike">
                <a:solidFill>
                  <a:srgbClr val="4B5563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协议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任意多边形 22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2" name="任意多边形 22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3" name="任意多边形 222"/>
          <p:cNvSpPr/>
          <p:nvPr/>
        </p:nvSpPr>
        <p:spPr>
          <a:xfrm>
            <a:off x="10838160" y="479880"/>
            <a:ext cx="1034280" cy="887760"/>
          </a:xfrm>
          <a:custGeom>
            <a:avLst/>
            <a:gdLst/>
            <a:ahLst/>
            <a:cxnLst/>
            <a:rect l="0" t="0" r="r" b="b"/>
            <a:pathLst>
              <a:path w="2873" h="2466">
                <a:moveTo>
                  <a:pt x="718" y="353"/>
                </a:moveTo>
                <a:cubicBezTo>
                  <a:pt x="691" y="225"/>
                  <a:pt x="773" y="98"/>
                  <a:pt x="902" y="71"/>
                </a:cubicBezTo>
                <a:lnTo>
                  <a:pt x="1212" y="5"/>
                </a:lnTo>
                <a:cubicBezTo>
                  <a:pt x="1341" y="-23"/>
                  <a:pt x="1467" y="60"/>
                  <a:pt x="1495" y="188"/>
                </a:cubicBezTo>
                <a:lnTo>
                  <a:pt x="1561" y="499"/>
                </a:lnTo>
                <a:cubicBezTo>
                  <a:pt x="1588" y="627"/>
                  <a:pt x="1506" y="754"/>
                  <a:pt x="1377" y="781"/>
                </a:cubicBezTo>
                <a:lnTo>
                  <a:pt x="1338" y="789"/>
                </a:lnTo>
                <a:lnTo>
                  <a:pt x="1380" y="983"/>
                </a:lnTo>
                <a:lnTo>
                  <a:pt x="2117" y="827"/>
                </a:lnTo>
                <a:cubicBezTo>
                  <a:pt x="2267" y="795"/>
                  <a:pt x="2415" y="891"/>
                  <a:pt x="2447" y="1041"/>
                </a:cubicBezTo>
                <a:lnTo>
                  <a:pt x="2480" y="1196"/>
                </a:lnTo>
                <a:lnTo>
                  <a:pt x="2518" y="1188"/>
                </a:lnTo>
                <a:cubicBezTo>
                  <a:pt x="2647" y="1160"/>
                  <a:pt x="2774" y="1243"/>
                  <a:pt x="2801" y="1371"/>
                </a:cubicBezTo>
                <a:lnTo>
                  <a:pt x="2867" y="1682"/>
                </a:lnTo>
                <a:cubicBezTo>
                  <a:pt x="2894" y="1810"/>
                  <a:pt x="2812" y="1937"/>
                  <a:pt x="2683" y="1964"/>
                </a:cubicBezTo>
                <a:lnTo>
                  <a:pt x="2373" y="2030"/>
                </a:lnTo>
                <a:cubicBezTo>
                  <a:pt x="2244" y="2057"/>
                  <a:pt x="2118" y="1975"/>
                  <a:pt x="2090" y="1847"/>
                </a:cubicBezTo>
                <a:lnTo>
                  <a:pt x="2024" y="1536"/>
                </a:lnTo>
                <a:cubicBezTo>
                  <a:pt x="1997" y="1408"/>
                  <a:pt x="2079" y="1281"/>
                  <a:pt x="2208" y="1254"/>
                </a:cubicBezTo>
                <a:lnTo>
                  <a:pt x="2247" y="1245"/>
                </a:lnTo>
                <a:lnTo>
                  <a:pt x="2214" y="1090"/>
                </a:lnTo>
                <a:cubicBezTo>
                  <a:pt x="2209" y="1069"/>
                  <a:pt x="2188" y="1055"/>
                  <a:pt x="2167" y="1060"/>
                </a:cubicBezTo>
                <a:lnTo>
                  <a:pt x="1429" y="1216"/>
                </a:lnTo>
                <a:lnTo>
                  <a:pt x="1470" y="1410"/>
                </a:lnTo>
                <a:lnTo>
                  <a:pt x="1509" y="1402"/>
                </a:lnTo>
                <a:cubicBezTo>
                  <a:pt x="1638" y="1375"/>
                  <a:pt x="1764" y="1457"/>
                  <a:pt x="1792" y="1586"/>
                </a:cubicBezTo>
                <a:lnTo>
                  <a:pt x="1858" y="1896"/>
                </a:lnTo>
                <a:cubicBezTo>
                  <a:pt x="1885" y="2025"/>
                  <a:pt x="1803" y="2151"/>
                  <a:pt x="1674" y="2179"/>
                </a:cubicBezTo>
                <a:lnTo>
                  <a:pt x="1364" y="2245"/>
                </a:lnTo>
                <a:cubicBezTo>
                  <a:pt x="1235" y="2272"/>
                  <a:pt x="1108" y="2190"/>
                  <a:pt x="1081" y="2061"/>
                </a:cubicBezTo>
                <a:lnTo>
                  <a:pt x="1015" y="1751"/>
                </a:lnTo>
                <a:cubicBezTo>
                  <a:pt x="988" y="1622"/>
                  <a:pt x="1070" y="1496"/>
                  <a:pt x="1199" y="1468"/>
                </a:cubicBezTo>
                <a:lnTo>
                  <a:pt x="1237" y="1460"/>
                </a:lnTo>
                <a:lnTo>
                  <a:pt x="1196" y="1266"/>
                </a:lnTo>
                <a:lnTo>
                  <a:pt x="459" y="1423"/>
                </a:lnTo>
                <a:cubicBezTo>
                  <a:pt x="437" y="1427"/>
                  <a:pt x="423" y="1448"/>
                  <a:pt x="428" y="1470"/>
                </a:cubicBezTo>
                <a:lnTo>
                  <a:pt x="461" y="1625"/>
                </a:lnTo>
                <a:lnTo>
                  <a:pt x="500" y="1617"/>
                </a:lnTo>
                <a:cubicBezTo>
                  <a:pt x="628" y="1589"/>
                  <a:pt x="755" y="1672"/>
                  <a:pt x="782" y="1800"/>
                </a:cubicBezTo>
                <a:lnTo>
                  <a:pt x="848" y="2111"/>
                </a:lnTo>
                <a:cubicBezTo>
                  <a:pt x="876" y="2239"/>
                  <a:pt x="793" y="2367"/>
                  <a:pt x="665" y="2394"/>
                </a:cubicBezTo>
                <a:lnTo>
                  <a:pt x="354" y="2460"/>
                </a:lnTo>
                <a:cubicBezTo>
                  <a:pt x="226" y="2488"/>
                  <a:pt x="99" y="2405"/>
                  <a:pt x="72" y="2276"/>
                </a:cubicBezTo>
                <a:lnTo>
                  <a:pt x="5" y="1965"/>
                </a:lnTo>
                <a:cubicBezTo>
                  <a:pt x="-23" y="1837"/>
                  <a:pt x="61" y="1710"/>
                  <a:pt x="189" y="1683"/>
                </a:cubicBezTo>
                <a:lnTo>
                  <a:pt x="228" y="1675"/>
                </a:lnTo>
                <a:lnTo>
                  <a:pt x="195" y="1519"/>
                </a:lnTo>
                <a:cubicBezTo>
                  <a:pt x="163" y="1369"/>
                  <a:pt x="259" y="1222"/>
                  <a:pt x="409" y="1190"/>
                </a:cubicBezTo>
                <a:lnTo>
                  <a:pt x="1147" y="1033"/>
                </a:lnTo>
                <a:lnTo>
                  <a:pt x="1105" y="839"/>
                </a:lnTo>
                <a:lnTo>
                  <a:pt x="1067" y="847"/>
                </a:lnTo>
                <a:cubicBezTo>
                  <a:pt x="938" y="874"/>
                  <a:pt x="811" y="792"/>
                  <a:pt x="784" y="664"/>
                </a:cubicBezTo>
                <a:lnTo>
                  <a:pt x="718" y="353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4" name="任意多边形 223"/>
          <p:cNvSpPr/>
          <p:nvPr/>
        </p:nvSpPr>
        <p:spPr>
          <a:xfrm>
            <a:off x="456840" y="914040"/>
            <a:ext cx="610200" cy="38520"/>
          </a:xfrm>
          <a:custGeom>
            <a:avLst/>
            <a:gdLst/>
            <a:ahLst/>
            <a:cxnLst/>
            <a:rect l="0" t="0" r="r" b="b"/>
            <a:pathLst>
              <a:path w="1695" h="107">
                <a:moveTo>
                  <a:pt x="0" y="54"/>
                </a:moveTo>
                <a:cubicBezTo>
                  <a:pt x="0" y="47"/>
                  <a:pt x="2" y="41"/>
                  <a:pt x="5" y="33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1"/>
                  <a:pt x="27" y="7"/>
                  <a:pt x="33" y="5"/>
                </a:cubicBezTo>
                <a:cubicBezTo>
                  <a:pt x="40" y="2"/>
                  <a:pt x="46" y="0"/>
                  <a:pt x="53" y="0"/>
                </a:cubicBezTo>
                <a:lnTo>
                  <a:pt x="1642" y="0"/>
                </a:lnTo>
                <a:cubicBezTo>
                  <a:pt x="1649" y="0"/>
                  <a:pt x="1656" y="2"/>
                  <a:pt x="1662" y="5"/>
                </a:cubicBezTo>
                <a:cubicBezTo>
                  <a:pt x="1669" y="7"/>
                  <a:pt x="1674" y="11"/>
                  <a:pt x="1679" y="16"/>
                </a:cubicBezTo>
                <a:cubicBezTo>
                  <a:pt x="1684" y="21"/>
                  <a:pt x="1688" y="27"/>
                  <a:pt x="1691" y="33"/>
                </a:cubicBezTo>
                <a:cubicBezTo>
                  <a:pt x="1693" y="41"/>
                  <a:pt x="1695" y="47"/>
                  <a:pt x="1695" y="54"/>
                </a:cubicBezTo>
                <a:cubicBezTo>
                  <a:pt x="1695" y="61"/>
                  <a:pt x="1693" y="68"/>
                  <a:pt x="1691" y="75"/>
                </a:cubicBezTo>
                <a:cubicBezTo>
                  <a:pt x="1688" y="81"/>
                  <a:pt x="1684" y="87"/>
                  <a:pt x="1679" y="92"/>
                </a:cubicBezTo>
                <a:cubicBezTo>
                  <a:pt x="1674" y="97"/>
                  <a:pt x="1669" y="101"/>
                  <a:pt x="1662" y="103"/>
                </a:cubicBezTo>
                <a:cubicBezTo>
                  <a:pt x="1656" y="106"/>
                  <a:pt x="1649" y="107"/>
                  <a:pt x="1642" y="107"/>
                </a:cubicBezTo>
                <a:lnTo>
                  <a:pt x="53" y="107"/>
                </a:lnTo>
                <a:cubicBezTo>
                  <a:pt x="46" y="107"/>
                  <a:pt x="40" y="106"/>
                  <a:pt x="33" y="103"/>
                </a:cubicBezTo>
                <a:cubicBezTo>
                  <a:pt x="27" y="101"/>
                  <a:pt x="21" y="97"/>
                  <a:pt x="16" y="92"/>
                </a:cubicBezTo>
                <a:cubicBezTo>
                  <a:pt x="11" y="87"/>
                  <a:pt x="7" y="81"/>
                  <a:pt x="5" y="75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5" name="任意多边形 224"/>
          <p:cNvSpPr/>
          <p:nvPr/>
        </p:nvSpPr>
        <p:spPr>
          <a:xfrm>
            <a:off x="495000" y="260028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220" y="29"/>
                </a:moveTo>
                <a:cubicBezTo>
                  <a:pt x="220" y="13"/>
                  <a:pt x="206" y="0"/>
                  <a:pt x="190" y="0"/>
                </a:cubicBezTo>
                <a:cubicBezTo>
                  <a:pt x="173" y="0"/>
                  <a:pt x="160" y="13"/>
                  <a:pt x="160" y="29"/>
                </a:cubicBezTo>
                <a:lnTo>
                  <a:pt x="160" y="79"/>
                </a:lnTo>
                <a:cubicBezTo>
                  <a:pt x="116" y="79"/>
                  <a:pt x="81" y="115"/>
                  <a:pt x="81" y="158"/>
                </a:cubicBezTo>
                <a:lnTo>
                  <a:pt x="30" y="158"/>
                </a:lnTo>
                <a:cubicBezTo>
                  <a:pt x="14" y="158"/>
                  <a:pt x="0" y="172"/>
                  <a:pt x="0" y="188"/>
                </a:cubicBezTo>
                <a:cubicBezTo>
                  <a:pt x="0" y="205"/>
                  <a:pt x="14" y="218"/>
                  <a:pt x="30" y="218"/>
                </a:cubicBezTo>
                <a:lnTo>
                  <a:pt x="81" y="218"/>
                </a:lnTo>
                <a:lnTo>
                  <a:pt x="81" y="288"/>
                </a:lnTo>
                <a:lnTo>
                  <a:pt x="30" y="288"/>
                </a:lnTo>
                <a:cubicBezTo>
                  <a:pt x="14" y="288"/>
                  <a:pt x="0" y="302"/>
                  <a:pt x="0" y="318"/>
                </a:cubicBezTo>
                <a:cubicBezTo>
                  <a:pt x="0" y="335"/>
                  <a:pt x="14" y="348"/>
                  <a:pt x="30" y="348"/>
                </a:cubicBezTo>
                <a:lnTo>
                  <a:pt x="81" y="348"/>
                </a:lnTo>
                <a:lnTo>
                  <a:pt x="81" y="417"/>
                </a:lnTo>
                <a:lnTo>
                  <a:pt x="30" y="417"/>
                </a:lnTo>
                <a:cubicBezTo>
                  <a:pt x="14" y="417"/>
                  <a:pt x="0" y="431"/>
                  <a:pt x="0" y="447"/>
                </a:cubicBezTo>
                <a:cubicBezTo>
                  <a:pt x="0" y="464"/>
                  <a:pt x="14" y="477"/>
                  <a:pt x="30" y="477"/>
                </a:cubicBezTo>
                <a:lnTo>
                  <a:pt x="81" y="477"/>
                </a:lnTo>
                <a:cubicBezTo>
                  <a:pt x="81" y="521"/>
                  <a:pt x="116" y="557"/>
                  <a:pt x="160" y="557"/>
                </a:cubicBezTo>
                <a:lnTo>
                  <a:pt x="160" y="607"/>
                </a:lnTo>
                <a:cubicBezTo>
                  <a:pt x="160" y="623"/>
                  <a:pt x="173" y="637"/>
                  <a:pt x="190" y="637"/>
                </a:cubicBezTo>
                <a:cubicBezTo>
                  <a:pt x="206" y="637"/>
                  <a:pt x="220" y="623"/>
                  <a:pt x="220" y="607"/>
                </a:cubicBezTo>
                <a:lnTo>
                  <a:pt x="220" y="557"/>
                </a:lnTo>
                <a:lnTo>
                  <a:pt x="289" y="557"/>
                </a:lnTo>
                <a:lnTo>
                  <a:pt x="289" y="607"/>
                </a:lnTo>
                <a:cubicBezTo>
                  <a:pt x="289" y="623"/>
                  <a:pt x="302" y="637"/>
                  <a:pt x="319" y="637"/>
                </a:cubicBezTo>
                <a:cubicBezTo>
                  <a:pt x="335" y="637"/>
                  <a:pt x="349" y="623"/>
                  <a:pt x="349" y="607"/>
                </a:cubicBezTo>
                <a:lnTo>
                  <a:pt x="349" y="557"/>
                </a:lnTo>
                <a:lnTo>
                  <a:pt x="419" y="557"/>
                </a:lnTo>
                <a:lnTo>
                  <a:pt x="419" y="607"/>
                </a:lnTo>
                <a:cubicBezTo>
                  <a:pt x="419" y="623"/>
                  <a:pt x="432" y="637"/>
                  <a:pt x="449" y="637"/>
                </a:cubicBezTo>
                <a:cubicBezTo>
                  <a:pt x="465" y="637"/>
                  <a:pt x="479" y="623"/>
                  <a:pt x="479" y="607"/>
                </a:cubicBezTo>
                <a:lnTo>
                  <a:pt x="479" y="557"/>
                </a:lnTo>
                <a:cubicBezTo>
                  <a:pt x="522" y="557"/>
                  <a:pt x="558" y="521"/>
                  <a:pt x="558" y="477"/>
                </a:cubicBezTo>
                <a:lnTo>
                  <a:pt x="608" y="477"/>
                </a:lnTo>
                <a:cubicBezTo>
                  <a:pt x="624" y="477"/>
                  <a:pt x="637" y="464"/>
                  <a:pt x="637" y="447"/>
                </a:cubicBezTo>
                <a:cubicBezTo>
                  <a:pt x="637" y="431"/>
                  <a:pt x="624" y="417"/>
                  <a:pt x="608" y="417"/>
                </a:cubicBezTo>
                <a:lnTo>
                  <a:pt x="558" y="417"/>
                </a:lnTo>
                <a:lnTo>
                  <a:pt x="558" y="348"/>
                </a:lnTo>
                <a:lnTo>
                  <a:pt x="608" y="348"/>
                </a:lnTo>
                <a:cubicBezTo>
                  <a:pt x="624" y="348"/>
                  <a:pt x="637" y="335"/>
                  <a:pt x="637" y="318"/>
                </a:cubicBezTo>
                <a:cubicBezTo>
                  <a:pt x="637" y="302"/>
                  <a:pt x="624" y="288"/>
                  <a:pt x="608" y="288"/>
                </a:cubicBezTo>
                <a:lnTo>
                  <a:pt x="558" y="288"/>
                </a:lnTo>
                <a:lnTo>
                  <a:pt x="558" y="218"/>
                </a:lnTo>
                <a:lnTo>
                  <a:pt x="608" y="218"/>
                </a:lnTo>
                <a:cubicBezTo>
                  <a:pt x="624" y="218"/>
                  <a:pt x="637" y="205"/>
                  <a:pt x="637" y="188"/>
                </a:cubicBezTo>
                <a:cubicBezTo>
                  <a:pt x="637" y="172"/>
                  <a:pt x="624" y="158"/>
                  <a:pt x="608" y="158"/>
                </a:cubicBezTo>
                <a:lnTo>
                  <a:pt x="558" y="158"/>
                </a:lnTo>
                <a:cubicBezTo>
                  <a:pt x="558" y="115"/>
                  <a:pt x="522" y="79"/>
                  <a:pt x="479" y="79"/>
                </a:cubicBezTo>
                <a:lnTo>
                  <a:pt x="479" y="29"/>
                </a:lnTo>
                <a:cubicBezTo>
                  <a:pt x="479" y="13"/>
                  <a:pt x="465" y="0"/>
                  <a:pt x="449" y="0"/>
                </a:cubicBezTo>
                <a:cubicBezTo>
                  <a:pt x="432" y="0"/>
                  <a:pt x="419" y="13"/>
                  <a:pt x="419" y="29"/>
                </a:cubicBezTo>
                <a:lnTo>
                  <a:pt x="419" y="79"/>
                </a:lnTo>
                <a:lnTo>
                  <a:pt x="349" y="79"/>
                </a:lnTo>
                <a:lnTo>
                  <a:pt x="349" y="29"/>
                </a:lnTo>
                <a:cubicBezTo>
                  <a:pt x="349" y="13"/>
                  <a:pt x="335" y="0"/>
                  <a:pt x="319" y="0"/>
                </a:cubicBezTo>
                <a:cubicBezTo>
                  <a:pt x="302" y="0"/>
                  <a:pt x="289" y="13"/>
                  <a:pt x="289" y="29"/>
                </a:cubicBezTo>
                <a:lnTo>
                  <a:pt x="289" y="79"/>
                </a:lnTo>
                <a:lnTo>
                  <a:pt x="220" y="79"/>
                </a:lnTo>
                <a:lnTo>
                  <a:pt x="220" y="29"/>
                </a:lnTo>
                <a:moveTo>
                  <a:pt x="200" y="158"/>
                </a:moveTo>
                <a:lnTo>
                  <a:pt x="439" y="158"/>
                </a:lnTo>
                <a:cubicBezTo>
                  <a:pt x="461" y="158"/>
                  <a:pt x="479" y="176"/>
                  <a:pt x="479" y="198"/>
                </a:cubicBezTo>
                <a:lnTo>
                  <a:pt x="479" y="437"/>
                </a:lnTo>
                <a:cubicBezTo>
                  <a:pt x="479" y="459"/>
                  <a:pt x="461" y="477"/>
                  <a:pt x="439" y="477"/>
                </a:cubicBezTo>
                <a:lnTo>
                  <a:pt x="200" y="477"/>
                </a:lnTo>
                <a:cubicBezTo>
                  <a:pt x="178" y="477"/>
                  <a:pt x="160" y="459"/>
                  <a:pt x="160" y="437"/>
                </a:cubicBezTo>
                <a:lnTo>
                  <a:pt x="160" y="198"/>
                </a:lnTo>
                <a:cubicBezTo>
                  <a:pt x="160" y="176"/>
                  <a:pt x="178" y="158"/>
                  <a:pt x="200" y="158"/>
                </a:cubicBezTo>
                <a:moveTo>
                  <a:pt x="439" y="198"/>
                </a:moveTo>
                <a:lnTo>
                  <a:pt x="200" y="198"/>
                </a:lnTo>
                <a:lnTo>
                  <a:pt x="200" y="437"/>
                </a:lnTo>
                <a:lnTo>
                  <a:pt x="439" y="437"/>
                </a:lnTo>
                <a:lnTo>
                  <a:pt x="439" y="198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457200" y="48204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软件系统设计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7" name="任意多边形 226"/>
          <p:cNvSpPr/>
          <p:nvPr/>
        </p:nvSpPr>
        <p:spPr>
          <a:xfrm>
            <a:off x="495000" y="319068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230" y="0"/>
                </a:moveTo>
                <a:cubicBezTo>
                  <a:pt x="268" y="0"/>
                  <a:pt x="299" y="31"/>
                  <a:pt x="299" y="69"/>
                </a:cubicBezTo>
                <a:lnTo>
                  <a:pt x="299" y="568"/>
                </a:lnTo>
                <a:cubicBezTo>
                  <a:pt x="299" y="606"/>
                  <a:pt x="268" y="637"/>
                  <a:pt x="230" y="637"/>
                </a:cubicBezTo>
                <a:cubicBezTo>
                  <a:pt x="194" y="637"/>
                  <a:pt x="164" y="610"/>
                  <a:pt x="160" y="575"/>
                </a:cubicBezTo>
                <a:cubicBezTo>
                  <a:pt x="154" y="577"/>
                  <a:pt x="147" y="578"/>
                  <a:pt x="140" y="578"/>
                </a:cubicBezTo>
                <a:cubicBezTo>
                  <a:pt x="96" y="578"/>
                  <a:pt x="61" y="542"/>
                  <a:pt x="61" y="498"/>
                </a:cubicBezTo>
                <a:cubicBezTo>
                  <a:pt x="61" y="488"/>
                  <a:pt x="62" y="479"/>
                  <a:pt x="65" y="471"/>
                </a:cubicBezTo>
                <a:cubicBezTo>
                  <a:pt x="27" y="457"/>
                  <a:pt x="0" y="420"/>
                  <a:pt x="0" y="378"/>
                </a:cubicBezTo>
                <a:cubicBezTo>
                  <a:pt x="0" y="339"/>
                  <a:pt x="24" y="304"/>
                  <a:pt x="58" y="288"/>
                </a:cubicBezTo>
                <a:cubicBezTo>
                  <a:pt x="46" y="275"/>
                  <a:pt x="40" y="258"/>
                  <a:pt x="40" y="239"/>
                </a:cubicBezTo>
                <a:cubicBezTo>
                  <a:pt x="40" y="201"/>
                  <a:pt x="68" y="168"/>
                  <a:pt x="104" y="161"/>
                </a:cubicBezTo>
                <a:cubicBezTo>
                  <a:pt x="102" y="154"/>
                  <a:pt x="101" y="146"/>
                  <a:pt x="101" y="139"/>
                </a:cubicBezTo>
                <a:cubicBezTo>
                  <a:pt x="101" y="102"/>
                  <a:pt x="126" y="71"/>
                  <a:pt x="160" y="62"/>
                </a:cubicBezTo>
                <a:cubicBezTo>
                  <a:pt x="164" y="27"/>
                  <a:pt x="194" y="0"/>
                  <a:pt x="230" y="0"/>
                </a:cubicBezTo>
                <a:moveTo>
                  <a:pt x="409" y="0"/>
                </a:moveTo>
                <a:cubicBezTo>
                  <a:pt x="445" y="0"/>
                  <a:pt x="474" y="27"/>
                  <a:pt x="478" y="62"/>
                </a:cubicBezTo>
                <a:cubicBezTo>
                  <a:pt x="513" y="71"/>
                  <a:pt x="538" y="102"/>
                  <a:pt x="538" y="139"/>
                </a:cubicBezTo>
                <a:cubicBezTo>
                  <a:pt x="538" y="146"/>
                  <a:pt x="537" y="154"/>
                  <a:pt x="535" y="161"/>
                </a:cubicBezTo>
                <a:cubicBezTo>
                  <a:pt x="571" y="168"/>
                  <a:pt x="598" y="201"/>
                  <a:pt x="598" y="239"/>
                </a:cubicBezTo>
                <a:cubicBezTo>
                  <a:pt x="598" y="258"/>
                  <a:pt x="591" y="275"/>
                  <a:pt x="581" y="288"/>
                </a:cubicBezTo>
                <a:cubicBezTo>
                  <a:pt x="614" y="304"/>
                  <a:pt x="637" y="339"/>
                  <a:pt x="637" y="378"/>
                </a:cubicBezTo>
                <a:cubicBezTo>
                  <a:pt x="637" y="420"/>
                  <a:pt x="611" y="457"/>
                  <a:pt x="573" y="471"/>
                </a:cubicBezTo>
                <a:cubicBezTo>
                  <a:pt x="576" y="479"/>
                  <a:pt x="578" y="488"/>
                  <a:pt x="578" y="498"/>
                </a:cubicBezTo>
                <a:cubicBezTo>
                  <a:pt x="578" y="542"/>
                  <a:pt x="542" y="578"/>
                  <a:pt x="498" y="578"/>
                </a:cubicBezTo>
                <a:cubicBezTo>
                  <a:pt x="491" y="578"/>
                  <a:pt x="485" y="577"/>
                  <a:pt x="478" y="575"/>
                </a:cubicBezTo>
                <a:cubicBezTo>
                  <a:pt x="474" y="610"/>
                  <a:pt x="445" y="637"/>
                  <a:pt x="409" y="637"/>
                </a:cubicBezTo>
                <a:cubicBezTo>
                  <a:pt x="371" y="637"/>
                  <a:pt x="339" y="606"/>
                  <a:pt x="339" y="568"/>
                </a:cubicBezTo>
                <a:lnTo>
                  <a:pt x="339" y="69"/>
                </a:lnTo>
                <a:cubicBezTo>
                  <a:pt x="339" y="31"/>
                  <a:pt x="371" y="0"/>
                  <a:pt x="409" y="0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14400" y="2547360"/>
            <a:ext cx="5143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操作系统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FreeRTOS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实时操作系统（多任务规划与调度）。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9" name="任意多边形 228"/>
          <p:cNvSpPr/>
          <p:nvPr/>
        </p:nvSpPr>
        <p:spPr>
          <a:xfrm>
            <a:off x="468360" y="3784680"/>
            <a:ext cx="280800" cy="223920"/>
          </a:xfrm>
          <a:custGeom>
            <a:avLst/>
            <a:gdLst/>
            <a:ahLst/>
            <a:cxnLst/>
            <a:rect l="0" t="0" r="r" b="b"/>
            <a:pathLst>
              <a:path w="780" h="622">
                <a:moveTo>
                  <a:pt x="378" y="158"/>
                </a:moveTo>
                <a:cubicBezTo>
                  <a:pt x="386" y="150"/>
                  <a:pt x="390" y="138"/>
                  <a:pt x="385" y="127"/>
                </a:cubicBezTo>
                <a:cubicBezTo>
                  <a:pt x="382" y="121"/>
                  <a:pt x="379" y="114"/>
                  <a:pt x="376" y="108"/>
                </a:cubicBezTo>
                <a:lnTo>
                  <a:pt x="372" y="101"/>
                </a:lnTo>
                <a:cubicBezTo>
                  <a:pt x="368" y="95"/>
                  <a:pt x="364" y="89"/>
                  <a:pt x="360" y="83"/>
                </a:cubicBezTo>
                <a:cubicBezTo>
                  <a:pt x="353" y="74"/>
                  <a:pt x="340" y="71"/>
                  <a:pt x="329" y="74"/>
                </a:cubicBezTo>
                <a:lnTo>
                  <a:pt x="294" y="86"/>
                </a:lnTo>
                <a:cubicBezTo>
                  <a:pt x="281" y="75"/>
                  <a:pt x="266" y="66"/>
                  <a:pt x="249" y="60"/>
                </a:cubicBezTo>
                <a:lnTo>
                  <a:pt x="242" y="24"/>
                </a:lnTo>
                <a:cubicBezTo>
                  <a:pt x="239" y="13"/>
                  <a:pt x="230" y="3"/>
                  <a:pt x="219" y="2"/>
                </a:cubicBezTo>
                <a:cubicBezTo>
                  <a:pt x="211" y="1"/>
                  <a:pt x="202" y="0"/>
                  <a:pt x="194" y="0"/>
                </a:cubicBezTo>
                <a:lnTo>
                  <a:pt x="193" y="0"/>
                </a:lnTo>
                <a:cubicBezTo>
                  <a:pt x="185" y="0"/>
                  <a:pt x="176" y="1"/>
                  <a:pt x="168" y="2"/>
                </a:cubicBezTo>
                <a:cubicBezTo>
                  <a:pt x="156" y="3"/>
                  <a:pt x="148" y="13"/>
                  <a:pt x="145" y="24"/>
                </a:cubicBezTo>
                <a:lnTo>
                  <a:pt x="138" y="60"/>
                </a:lnTo>
                <a:cubicBezTo>
                  <a:pt x="121" y="66"/>
                  <a:pt x="106" y="75"/>
                  <a:pt x="93" y="86"/>
                </a:cubicBezTo>
                <a:lnTo>
                  <a:pt x="58" y="75"/>
                </a:lnTo>
                <a:cubicBezTo>
                  <a:pt x="46" y="71"/>
                  <a:pt x="34" y="74"/>
                  <a:pt x="27" y="83"/>
                </a:cubicBezTo>
                <a:cubicBezTo>
                  <a:pt x="23" y="89"/>
                  <a:pt x="19" y="95"/>
                  <a:pt x="15" y="101"/>
                </a:cubicBezTo>
                <a:lnTo>
                  <a:pt x="11" y="108"/>
                </a:lnTo>
                <a:cubicBezTo>
                  <a:pt x="7" y="114"/>
                  <a:pt x="4" y="121"/>
                  <a:pt x="2" y="127"/>
                </a:cubicBezTo>
                <a:cubicBezTo>
                  <a:pt x="-3" y="138"/>
                  <a:pt x="0" y="150"/>
                  <a:pt x="9" y="158"/>
                </a:cubicBezTo>
                <a:lnTo>
                  <a:pt x="37" y="183"/>
                </a:lnTo>
                <a:cubicBezTo>
                  <a:pt x="35" y="191"/>
                  <a:pt x="35" y="200"/>
                  <a:pt x="35" y="209"/>
                </a:cubicBezTo>
                <a:cubicBezTo>
                  <a:pt x="35" y="218"/>
                  <a:pt x="35" y="226"/>
                  <a:pt x="37" y="235"/>
                </a:cubicBezTo>
                <a:lnTo>
                  <a:pt x="9" y="259"/>
                </a:lnTo>
                <a:cubicBezTo>
                  <a:pt x="0" y="267"/>
                  <a:pt x="-3" y="279"/>
                  <a:pt x="2" y="290"/>
                </a:cubicBezTo>
                <a:cubicBezTo>
                  <a:pt x="4" y="297"/>
                  <a:pt x="7" y="303"/>
                  <a:pt x="11" y="310"/>
                </a:cubicBezTo>
                <a:lnTo>
                  <a:pt x="15" y="316"/>
                </a:lnTo>
                <a:cubicBezTo>
                  <a:pt x="18" y="322"/>
                  <a:pt x="22" y="328"/>
                  <a:pt x="27" y="334"/>
                </a:cubicBezTo>
                <a:cubicBezTo>
                  <a:pt x="34" y="345"/>
                  <a:pt x="46" y="348"/>
                  <a:pt x="58" y="344"/>
                </a:cubicBezTo>
                <a:lnTo>
                  <a:pt x="93" y="331"/>
                </a:lnTo>
                <a:cubicBezTo>
                  <a:pt x="106" y="343"/>
                  <a:pt x="121" y="352"/>
                  <a:pt x="137" y="358"/>
                </a:cubicBezTo>
                <a:lnTo>
                  <a:pt x="145" y="394"/>
                </a:lnTo>
                <a:cubicBezTo>
                  <a:pt x="147" y="406"/>
                  <a:pt x="156" y="415"/>
                  <a:pt x="168" y="416"/>
                </a:cubicBezTo>
                <a:cubicBezTo>
                  <a:pt x="176" y="417"/>
                  <a:pt x="185" y="418"/>
                  <a:pt x="193" y="418"/>
                </a:cubicBezTo>
                <a:cubicBezTo>
                  <a:pt x="202" y="418"/>
                  <a:pt x="210" y="417"/>
                  <a:pt x="219" y="416"/>
                </a:cubicBezTo>
                <a:cubicBezTo>
                  <a:pt x="230" y="415"/>
                  <a:pt x="239" y="406"/>
                  <a:pt x="242" y="394"/>
                </a:cubicBezTo>
                <a:lnTo>
                  <a:pt x="249" y="358"/>
                </a:lnTo>
                <a:cubicBezTo>
                  <a:pt x="266" y="352"/>
                  <a:pt x="281" y="343"/>
                  <a:pt x="294" y="331"/>
                </a:cubicBezTo>
                <a:lnTo>
                  <a:pt x="329" y="344"/>
                </a:lnTo>
                <a:cubicBezTo>
                  <a:pt x="340" y="348"/>
                  <a:pt x="353" y="345"/>
                  <a:pt x="360" y="334"/>
                </a:cubicBezTo>
                <a:cubicBezTo>
                  <a:pt x="364" y="328"/>
                  <a:pt x="368" y="322"/>
                  <a:pt x="372" y="316"/>
                </a:cubicBezTo>
                <a:lnTo>
                  <a:pt x="376" y="309"/>
                </a:lnTo>
                <a:cubicBezTo>
                  <a:pt x="379" y="303"/>
                  <a:pt x="382" y="297"/>
                  <a:pt x="385" y="290"/>
                </a:cubicBezTo>
                <a:cubicBezTo>
                  <a:pt x="390" y="279"/>
                  <a:pt x="386" y="267"/>
                  <a:pt x="377" y="259"/>
                </a:cubicBezTo>
                <a:lnTo>
                  <a:pt x="350" y="235"/>
                </a:lnTo>
                <a:cubicBezTo>
                  <a:pt x="351" y="226"/>
                  <a:pt x="352" y="217"/>
                  <a:pt x="352" y="209"/>
                </a:cubicBezTo>
                <a:cubicBezTo>
                  <a:pt x="352" y="200"/>
                  <a:pt x="351" y="191"/>
                  <a:pt x="350" y="183"/>
                </a:cubicBezTo>
                <a:lnTo>
                  <a:pt x="377" y="158"/>
                </a:lnTo>
                <a:lnTo>
                  <a:pt x="378" y="158"/>
                </a:lnTo>
                <a:moveTo>
                  <a:pt x="134" y="209"/>
                </a:moveTo>
                <a:cubicBezTo>
                  <a:pt x="134" y="201"/>
                  <a:pt x="135" y="193"/>
                  <a:pt x="138" y="186"/>
                </a:cubicBezTo>
                <a:cubicBezTo>
                  <a:pt x="141" y="179"/>
                  <a:pt x="146" y="172"/>
                  <a:pt x="151" y="167"/>
                </a:cubicBezTo>
                <a:cubicBezTo>
                  <a:pt x="157" y="161"/>
                  <a:pt x="163" y="157"/>
                  <a:pt x="171" y="154"/>
                </a:cubicBezTo>
                <a:cubicBezTo>
                  <a:pt x="178" y="151"/>
                  <a:pt x="186" y="149"/>
                  <a:pt x="193" y="149"/>
                </a:cubicBezTo>
                <a:cubicBezTo>
                  <a:pt x="201" y="149"/>
                  <a:pt x="209" y="151"/>
                  <a:pt x="216" y="154"/>
                </a:cubicBezTo>
                <a:cubicBezTo>
                  <a:pt x="223" y="157"/>
                  <a:pt x="230" y="161"/>
                  <a:pt x="235" y="167"/>
                </a:cubicBezTo>
                <a:cubicBezTo>
                  <a:pt x="241" y="172"/>
                  <a:pt x="245" y="179"/>
                  <a:pt x="248" y="186"/>
                </a:cubicBezTo>
                <a:cubicBezTo>
                  <a:pt x="251" y="193"/>
                  <a:pt x="253" y="201"/>
                  <a:pt x="253" y="209"/>
                </a:cubicBezTo>
                <a:cubicBezTo>
                  <a:pt x="253" y="217"/>
                  <a:pt x="251" y="224"/>
                  <a:pt x="248" y="232"/>
                </a:cubicBezTo>
                <a:cubicBezTo>
                  <a:pt x="245" y="239"/>
                  <a:pt x="241" y="245"/>
                  <a:pt x="235" y="251"/>
                </a:cubicBezTo>
                <a:cubicBezTo>
                  <a:pt x="230" y="256"/>
                  <a:pt x="223" y="261"/>
                  <a:pt x="216" y="264"/>
                </a:cubicBezTo>
                <a:cubicBezTo>
                  <a:pt x="209" y="267"/>
                  <a:pt x="201" y="268"/>
                  <a:pt x="193" y="268"/>
                </a:cubicBezTo>
                <a:cubicBezTo>
                  <a:pt x="186" y="268"/>
                  <a:pt x="178" y="267"/>
                  <a:pt x="171" y="264"/>
                </a:cubicBezTo>
                <a:cubicBezTo>
                  <a:pt x="163" y="261"/>
                  <a:pt x="157" y="256"/>
                  <a:pt x="151" y="251"/>
                </a:cubicBezTo>
                <a:cubicBezTo>
                  <a:pt x="146" y="245"/>
                  <a:pt x="141" y="239"/>
                  <a:pt x="138" y="232"/>
                </a:cubicBezTo>
                <a:cubicBezTo>
                  <a:pt x="135" y="224"/>
                  <a:pt x="134" y="217"/>
                  <a:pt x="134" y="209"/>
                </a:cubicBezTo>
                <a:moveTo>
                  <a:pt x="621" y="612"/>
                </a:moveTo>
                <a:cubicBezTo>
                  <a:pt x="629" y="621"/>
                  <a:pt x="641" y="624"/>
                  <a:pt x="653" y="620"/>
                </a:cubicBezTo>
                <a:cubicBezTo>
                  <a:pt x="659" y="617"/>
                  <a:pt x="666" y="614"/>
                  <a:pt x="672" y="610"/>
                </a:cubicBezTo>
                <a:lnTo>
                  <a:pt x="679" y="607"/>
                </a:lnTo>
                <a:cubicBezTo>
                  <a:pt x="685" y="603"/>
                  <a:pt x="691" y="599"/>
                  <a:pt x="697" y="594"/>
                </a:cubicBezTo>
                <a:cubicBezTo>
                  <a:pt x="706" y="587"/>
                  <a:pt x="709" y="575"/>
                  <a:pt x="706" y="564"/>
                </a:cubicBezTo>
                <a:lnTo>
                  <a:pt x="694" y="529"/>
                </a:lnTo>
                <a:cubicBezTo>
                  <a:pt x="705" y="516"/>
                  <a:pt x="714" y="500"/>
                  <a:pt x="720" y="484"/>
                </a:cubicBezTo>
                <a:lnTo>
                  <a:pt x="756" y="476"/>
                </a:lnTo>
                <a:cubicBezTo>
                  <a:pt x="768" y="474"/>
                  <a:pt x="777" y="465"/>
                  <a:pt x="778" y="453"/>
                </a:cubicBezTo>
                <a:cubicBezTo>
                  <a:pt x="779" y="445"/>
                  <a:pt x="780" y="437"/>
                  <a:pt x="780" y="428"/>
                </a:cubicBezTo>
                <a:cubicBezTo>
                  <a:pt x="780" y="420"/>
                  <a:pt x="779" y="411"/>
                  <a:pt x="778" y="403"/>
                </a:cubicBezTo>
                <a:cubicBezTo>
                  <a:pt x="777" y="391"/>
                  <a:pt x="768" y="382"/>
                  <a:pt x="756" y="380"/>
                </a:cubicBezTo>
                <a:lnTo>
                  <a:pt x="720" y="372"/>
                </a:lnTo>
                <a:cubicBezTo>
                  <a:pt x="714" y="356"/>
                  <a:pt x="705" y="341"/>
                  <a:pt x="694" y="326"/>
                </a:cubicBezTo>
                <a:lnTo>
                  <a:pt x="706" y="291"/>
                </a:lnTo>
                <a:cubicBezTo>
                  <a:pt x="709" y="280"/>
                  <a:pt x="706" y="268"/>
                  <a:pt x="697" y="261"/>
                </a:cubicBezTo>
                <a:cubicBezTo>
                  <a:pt x="691" y="256"/>
                  <a:pt x="685" y="252"/>
                  <a:pt x="679" y="248"/>
                </a:cubicBezTo>
                <a:lnTo>
                  <a:pt x="672" y="245"/>
                </a:lnTo>
                <a:cubicBezTo>
                  <a:pt x="666" y="241"/>
                  <a:pt x="660" y="238"/>
                  <a:pt x="653" y="235"/>
                </a:cubicBezTo>
                <a:cubicBezTo>
                  <a:pt x="641" y="231"/>
                  <a:pt x="629" y="234"/>
                  <a:pt x="621" y="243"/>
                </a:cubicBezTo>
                <a:lnTo>
                  <a:pt x="596" y="271"/>
                </a:lnTo>
                <a:cubicBezTo>
                  <a:pt x="588" y="269"/>
                  <a:pt x="579" y="268"/>
                  <a:pt x="570" y="268"/>
                </a:cubicBezTo>
                <a:cubicBezTo>
                  <a:pt x="562" y="268"/>
                  <a:pt x="553" y="269"/>
                  <a:pt x="545" y="271"/>
                </a:cubicBezTo>
                <a:lnTo>
                  <a:pt x="520" y="243"/>
                </a:lnTo>
                <a:cubicBezTo>
                  <a:pt x="512" y="234"/>
                  <a:pt x="500" y="231"/>
                  <a:pt x="489" y="235"/>
                </a:cubicBezTo>
                <a:cubicBezTo>
                  <a:pt x="482" y="238"/>
                  <a:pt x="476" y="241"/>
                  <a:pt x="470" y="245"/>
                </a:cubicBezTo>
                <a:lnTo>
                  <a:pt x="463" y="248"/>
                </a:lnTo>
                <a:cubicBezTo>
                  <a:pt x="457" y="252"/>
                  <a:pt x="451" y="256"/>
                  <a:pt x="445" y="261"/>
                </a:cubicBezTo>
                <a:cubicBezTo>
                  <a:pt x="436" y="268"/>
                  <a:pt x="433" y="280"/>
                  <a:pt x="436" y="291"/>
                </a:cubicBezTo>
                <a:lnTo>
                  <a:pt x="448" y="326"/>
                </a:lnTo>
                <a:cubicBezTo>
                  <a:pt x="437" y="341"/>
                  <a:pt x="428" y="356"/>
                  <a:pt x="422" y="372"/>
                </a:cubicBezTo>
                <a:lnTo>
                  <a:pt x="386" y="380"/>
                </a:lnTo>
                <a:cubicBezTo>
                  <a:pt x="374" y="382"/>
                  <a:pt x="365" y="391"/>
                  <a:pt x="364" y="403"/>
                </a:cubicBezTo>
                <a:cubicBezTo>
                  <a:pt x="363" y="411"/>
                  <a:pt x="362" y="419"/>
                  <a:pt x="362" y="428"/>
                </a:cubicBezTo>
                <a:cubicBezTo>
                  <a:pt x="362" y="436"/>
                  <a:pt x="363" y="445"/>
                  <a:pt x="364" y="453"/>
                </a:cubicBezTo>
                <a:cubicBezTo>
                  <a:pt x="365" y="465"/>
                  <a:pt x="374" y="474"/>
                  <a:pt x="386" y="476"/>
                </a:cubicBezTo>
                <a:lnTo>
                  <a:pt x="422" y="484"/>
                </a:lnTo>
                <a:cubicBezTo>
                  <a:pt x="428" y="500"/>
                  <a:pt x="437" y="515"/>
                  <a:pt x="448" y="529"/>
                </a:cubicBezTo>
                <a:lnTo>
                  <a:pt x="436" y="564"/>
                </a:lnTo>
                <a:cubicBezTo>
                  <a:pt x="433" y="575"/>
                  <a:pt x="436" y="587"/>
                  <a:pt x="445" y="594"/>
                </a:cubicBezTo>
                <a:cubicBezTo>
                  <a:pt x="451" y="599"/>
                  <a:pt x="457" y="603"/>
                  <a:pt x="463" y="606"/>
                </a:cubicBezTo>
                <a:lnTo>
                  <a:pt x="470" y="610"/>
                </a:lnTo>
                <a:cubicBezTo>
                  <a:pt x="476" y="614"/>
                  <a:pt x="482" y="617"/>
                  <a:pt x="489" y="620"/>
                </a:cubicBezTo>
                <a:cubicBezTo>
                  <a:pt x="500" y="624"/>
                  <a:pt x="512" y="621"/>
                  <a:pt x="520" y="612"/>
                </a:cubicBezTo>
                <a:lnTo>
                  <a:pt x="545" y="584"/>
                </a:lnTo>
                <a:cubicBezTo>
                  <a:pt x="553" y="586"/>
                  <a:pt x="562" y="587"/>
                  <a:pt x="571" y="587"/>
                </a:cubicBezTo>
                <a:cubicBezTo>
                  <a:pt x="579" y="587"/>
                  <a:pt x="588" y="586"/>
                  <a:pt x="596" y="584"/>
                </a:cubicBezTo>
                <a:lnTo>
                  <a:pt x="621" y="612"/>
                </a:lnTo>
                <a:moveTo>
                  <a:pt x="570" y="368"/>
                </a:moveTo>
                <a:cubicBezTo>
                  <a:pt x="578" y="368"/>
                  <a:pt x="586" y="370"/>
                  <a:pt x="593" y="373"/>
                </a:cubicBezTo>
                <a:cubicBezTo>
                  <a:pt x="601" y="376"/>
                  <a:pt x="607" y="380"/>
                  <a:pt x="613" y="386"/>
                </a:cubicBezTo>
                <a:cubicBezTo>
                  <a:pt x="618" y="392"/>
                  <a:pt x="622" y="398"/>
                  <a:pt x="625" y="405"/>
                </a:cubicBezTo>
                <a:cubicBezTo>
                  <a:pt x="628" y="413"/>
                  <a:pt x="630" y="420"/>
                  <a:pt x="630" y="428"/>
                </a:cubicBezTo>
                <a:cubicBezTo>
                  <a:pt x="630" y="436"/>
                  <a:pt x="628" y="444"/>
                  <a:pt x="625" y="451"/>
                </a:cubicBezTo>
                <a:cubicBezTo>
                  <a:pt x="622" y="458"/>
                  <a:pt x="618" y="465"/>
                  <a:pt x="613" y="470"/>
                </a:cubicBezTo>
                <a:cubicBezTo>
                  <a:pt x="607" y="476"/>
                  <a:pt x="601" y="480"/>
                  <a:pt x="593" y="483"/>
                </a:cubicBezTo>
                <a:cubicBezTo>
                  <a:pt x="586" y="486"/>
                  <a:pt x="578" y="488"/>
                  <a:pt x="570" y="488"/>
                </a:cubicBezTo>
                <a:cubicBezTo>
                  <a:pt x="563" y="488"/>
                  <a:pt x="555" y="486"/>
                  <a:pt x="548" y="483"/>
                </a:cubicBezTo>
                <a:cubicBezTo>
                  <a:pt x="540" y="480"/>
                  <a:pt x="534" y="476"/>
                  <a:pt x="528" y="470"/>
                </a:cubicBezTo>
                <a:cubicBezTo>
                  <a:pt x="523" y="465"/>
                  <a:pt x="518" y="458"/>
                  <a:pt x="515" y="451"/>
                </a:cubicBezTo>
                <a:cubicBezTo>
                  <a:pt x="512" y="444"/>
                  <a:pt x="511" y="436"/>
                  <a:pt x="511" y="428"/>
                </a:cubicBezTo>
                <a:cubicBezTo>
                  <a:pt x="511" y="420"/>
                  <a:pt x="512" y="413"/>
                  <a:pt x="515" y="405"/>
                </a:cubicBezTo>
                <a:cubicBezTo>
                  <a:pt x="518" y="398"/>
                  <a:pt x="523" y="392"/>
                  <a:pt x="528" y="386"/>
                </a:cubicBezTo>
                <a:cubicBezTo>
                  <a:pt x="534" y="380"/>
                  <a:pt x="540" y="376"/>
                  <a:pt x="548" y="373"/>
                </a:cubicBezTo>
                <a:cubicBezTo>
                  <a:pt x="555" y="370"/>
                  <a:pt x="563" y="368"/>
                  <a:pt x="570" y="368"/>
                </a:cubicBez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914400" y="3137760"/>
            <a:ext cx="5772149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边缘</a:t>
            </a:r>
            <a:r>
              <a:rPr lang="en-US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AI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NanoEdge AI Studio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训练轻量级环境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能耗关联模型。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1" name="任意多边形 230"/>
          <p:cNvSpPr/>
          <p:nvPr/>
        </p:nvSpPr>
        <p:spPr>
          <a:xfrm>
            <a:off x="466560" y="4386240"/>
            <a:ext cx="286200" cy="200160"/>
          </a:xfrm>
          <a:custGeom>
            <a:avLst/>
            <a:gdLst/>
            <a:ahLst/>
            <a:cxnLst/>
            <a:rect l="0" t="0" r="r" b="b"/>
            <a:pathLst>
              <a:path w="795" h="556">
                <a:moveTo>
                  <a:pt x="179" y="556"/>
                </a:moveTo>
                <a:cubicBezTo>
                  <a:pt x="80" y="556"/>
                  <a:pt x="0" y="476"/>
                  <a:pt x="0" y="378"/>
                </a:cubicBezTo>
                <a:cubicBezTo>
                  <a:pt x="0" y="299"/>
                  <a:pt x="50" y="232"/>
                  <a:pt x="119" y="208"/>
                </a:cubicBezTo>
                <a:cubicBezTo>
                  <a:pt x="119" y="205"/>
                  <a:pt x="119" y="201"/>
                  <a:pt x="119" y="198"/>
                </a:cubicBezTo>
                <a:cubicBezTo>
                  <a:pt x="119" y="88"/>
                  <a:pt x="208" y="0"/>
                  <a:pt x="317" y="0"/>
                </a:cubicBezTo>
                <a:cubicBezTo>
                  <a:pt x="391" y="0"/>
                  <a:pt x="455" y="39"/>
                  <a:pt x="489" y="99"/>
                </a:cubicBezTo>
                <a:cubicBezTo>
                  <a:pt x="508" y="86"/>
                  <a:pt x="531" y="79"/>
                  <a:pt x="556" y="79"/>
                </a:cubicBezTo>
                <a:cubicBezTo>
                  <a:pt x="621" y="79"/>
                  <a:pt x="675" y="132"/>
                  <a:pt x="675" y="198"/>
                </a:cubicBezTo>
                <a:cubicBezTo>
                  <a:pt x="675" y="213"/>
                  <a:pt x="672" y="228"/>
                  <a:pt x="667" y="241"/>
                </a:cubicBezTo>
                <a:cubicBezTo>
                  <a:pt x="740" y="256"/>
                  <a:pt x="795" y="321"/>
                  <a:pt x="795" y="397"/>
                </a:cubicBezTo>
                <a:cubicBezTo>
                  <a:pt x="795" y="485"/>
                  <a:pt x="724" y="556"/>
                  <a:pt x="635" y="556"/>
                </a:cubicBezTo>
                <a:lnTo>
                  <a:pt x="179" y="556"/>
                </a:lnTo>
                <a:moveTo>
                  <a:pt x="277" y="286"/>
                </a:moveTo>
                <a:cubicBezTo>
                  <a:pt x="265" y="298"/>
                  <a:pt x="265" y="318"/>
                  <a:pt x="277" y="329"/>
                </a:cubicBezTo>
                <a:cubicBezTo>
                  <a:pt x="288" y="341"/>
                  <a:pt x="307" y="341"/>
                  <a:pt x="319" y="329"/>
                </a:cubicBezTo>
                <a:lnTo>
                  <a:pt x="367" y="280"/>
                </a:lnTo>
                <a:lnTo>
                  <a:pt x="367" y="447"/>
                </a:lnTo>
                <a:cubicBezTo>
                  <a:pt x="367" y="464"/>
                  <a:pt x="380" y="477"/>
                  <a:pt x="397" y="477"/>
                </a:cubicBezTo>
                <a:cubicBezTo>
                  <a:pt x="413" y="477"/>
                  <a:pt x="427" y="464"/>
                  <a:pt x="427" y="447"/>
                </a:cubicBezTo>
                <a:lnTo>
                  <a:pt x="427" y="280"/>
                </a:lnTo>
                <a:lnTo>
                  <a:pt x="475" y="329"/>
                </a:lnTo>
                <a:cubicBezTo>
                  <a:pt x="487" y="341"/>
                  <a:pt x="505" y="341"/>
                  <a:pt x="517" y="329"/>
                </a:cubicBezTo>
                <a:cubicBezTo>
                  <a:pt x="529" y="317"/>
                  <a:pt x="529" y="298"/>
                  <a:pt x="517" y="286"/>
                </a:cubicBezTo>
                <a:lnTo>
                  <a:pt x="418" y="187"/>
                </a:lnTo>
                <a:cubicBezTo>
                  <a:pt x="406" y="175"/>
                  <a:pt x="387" y="175"/>
                  <a:pt x="376" y="187"/>
                </a:cubicBezTo>
                <a:lnTo>
                  <a:pt x="277" y="286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914400" y="3728520"/>
            <a:ext cx="49911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本地软件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：设备驱动、控制策略算法、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LCD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界面显示逻辑。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914400" y="4318920"/>
            <a:ext cx="9124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云端对接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MQTT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协议安全接入与数据透传；</a:t>
            </a:r>
            <a:r>
              <a:rPr lang="zh-CN" sz="1500" b="0" i="0" u="none" strike="noStrike">
                <a:solidFill>
                  <a:srgbClr val="1F2937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上位机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Web</a:t>
            </a:r>
            <a:r>
              <a:rPr lang="zh-CN" sz="1500" b="0" i="0" u="none" strike="noStrike">
                <a:solidFill>
                  <a:srgbClr val="374151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端数据可视化看板、能耗统计分析与报表生成。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/>
  <Paragraphs>354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Arial</vt:lpstr>
      <vt:lpstr>Symbol</vt:lpstr>
      <vt:lpstr>Times New Roman</vt:lpstr>
      <vt:lpstr>Noto Sans SC</vt:lpstr>
      <vt:lpstr>NotoSansSC</vt:lpstr>
      <vt:lpstr>微软雅黑</vt:lpstr>
      <vt:lpstr>Arial Unicode MS</vt:lpstr>
      <vt:lpstr>Calibri</vt:lpstr>
      <vt:lpstr>DejaVu Sans</vt:lpstr>
      <vt:lpstr>Segoe Print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123BIUE</cp:lastModifiedBy>
  <cp:revision>26</cp:revision>
  <dcterms:created xsi:type="dcterms:W3CDTF">2025-10-22T04:01:00Z</dcterms:created>
  <dcterms:modified xsi:type="dcterms:W3CDTF">2025-10-24T15:50:53Z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